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media/image4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147479042" r:id="rId5"/>
    <p:sldId id="2147483642" r:id="rId6"/>
    <p:sldId id="2147483645" r:id="rId7"/>
    <p:sldId id="2147483634" r:id="rId8"/>
    <p:sldId id="2147483635" r:id="rId9"/>
    <p:sldId id="2147483646" r:id="rId10"/>
    <p:sldId id="2147483647" r:id="rId11"/>
    <p:sldId id="256" r:id="rId12"/>
    <p:sldId id="2147483638" r:id="rId13"/>
    <p:sldId id="2147483640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72E"/>
    <a:srgbClr val="FFFF09"/>
    <a:srgbClr val="7AF018"/>
    <a:srgbClr val="C90000"/>
    <a:srgbClr val="388600"/>
    <a:srgbClr val="FFFFFF"/>
    <a:srgbClr val="004C00"/>
    <a:srgbClr val="CA0000"/>
    <a:srgbClr val="ED0000"/>
    <a:srgbClr val="D9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55A76-D924-40F6-82B8-30EA2062B2C4}" v="9" dt="2026-02-26T12:11:45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microsoft.com/office/2016/11/relationships/changesInfo" Target="changesInfos/changesInfo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Pedro Diaz Rojas" userId="S::adiazr@cmp.cl::b407786d-9b9f-43ec-8f90-f6145b513c6d" providerId="AD" clId="Web-{C6D24759-7EA2-2E04-99BB-CFA6A1757949}"/>
    <pc:docChg chg="modSld">
      <pc:chgData name="Alex Pedro Diaz Rojas" userId="S::adiazr@cmp.cl::b407786d-9b9f-43ec-8f90-f6145b513c6d" providerId="AD" clId="Web-{C6D24759-7EA2-2E04-99BB-CFA6A1757949}" dt="2026-02-07T00:08:36.367" v="4" actId="20577"/>
      <pc:docMkLst>
        <pc:docMk/>
      </pc:docMkLst>
      <pc:sldChg chg="modSp">
        <pc:chgData name="Alex Pedro Diaz Rojas" userId="S::adiazr@cmp.cl::b407786d-9b9f-43ec-8f90-f6145b513c6d" providerId="AD" clId="Web-{C6D24759-7EA2-2E04-99BB-CFA6A1757949}" dt="2026-02-07T00:08:20.710" v="0" actId="20577"/>
        <pc:sldMkLst>
          <pc:docMk/>
          <pc:sldMk cId="4274157394" sldId="2147479042"/>
        </pc:sldMkLst>
        <pc:spChg chg="mod">
          <ac:chgData name="Alex Pedro Diaz Rojas" userId="S::adiazr@cmp.cl::b407786d-9b9f-43ec-8f90-f6145b513c6d" providerId="AD" clId="Web-{C6D24759-7EA2-2E04-99BB-CFA6A1757949}" dt="2026-02-07T00:08:20.710" v="0" actId="20577"/>
          <ac:spMkLst>
            <pc:docMk/>
            <pc:sldMk cId="4274157394" sldId="2147479042"/>
            <ac:spMk id="6" creationId="{22102B7A-5ECD-89DF-F5A0-73FBAC68F24F}"/>
          </ac:spMkLst>
        </pc:spChg>
      </pc:sldChg>
      <pc:sldChg chg="modSp">
        <pc:chgData name="Alex Pedro Diaz Rojas" userId="S::adiazr@cmp.cl::b407786d-9b9f-43ec-8f90-f6145b513c6d" providerId="AD" clId="Web-{C6D24759-7EA2-2E04-99BB-CFA6A1757949}" dt="2026-02-07T00:08:36.367" v="4" actId="20577"/>
        <pc:sldMkLst>
          <pc:docMk/>
          <pc:sldMk cId="2618317397" sldId="2147483631"/>
        </pc:sldMkLst>
        <pc:spChg chg="mod">
          <ac:chgData name="Alex Pedro Diaz Rojas" userId="S::adiazr@cmp.cl::b407786d-9b9f-43ec-8f90-f6145b513c6d" providerId="AD" clId="Web-{C6D24759-7EA2-2E04-99BB-CFA6A1757949}" dt="2026-02-07T00:08:36.367" v="4" actId="20577"/>
          <ac:spMkLst>
            <pc:docMk/>
            <pc:sldMk cId="2618317397" sldId="2147483631"/>
            <ac:spMk id="2" creationId="{872A7AFE-B64B-D76E-08F0-1DB96D62B562}"/>
          </ac:spMkLst>
        </pc:spChg>
      </pc:sldChg>
      <pc:sldChg chg="modSp">
        <pc:chgData name="Alex Pedro Diaz Rojas" userId="S::adiazr@cmp.cl::b407786d-9b9f-43ec-8f90-f6145b513c6d" providerId="AD" clId="Web-{C6D24759-7EA2-2E04-99BB-CFA6A1757949}" dt="2026-02-07T00:08:24.913" v="1" actId="20577"/>
        <pc:sldMkLst>
          <pc:docMk/>
          <pc:sldMk cId="3857026568" sldId="2147483632"/>
        </pc:sldMkLst>
        <pc:spChg chg="mod">
          <ac:chgData name="Alex Pedro Diaz Rojas" userId="S::adiazr@cmp.cl::b407786d-9b9f-43ec-8f90-f6145b513c6d" providerId="AD" clId="Web-{C6D24759-7EA2-2E04-99BB-CFA6A1757949}" dt="2026-02-07T00:08:24.913" v="1" actId="20577"/>
          <ac:spMkLst>
            <pc:docMk/>
            <pc:sldMk cId="3857026568" sldId="2147483632"/>
            <ac:spMk id="2" creationId="{81C0CED2-EA4A-7E9E-EFD7-FBCD3D5EDD2F}"/>
          </ac:spMkLst>
        </pc:spChg>
      </pc:sldChg>
    </pc:docChg>
  </pc:docChgLst>
  <pc:docChgLst>
    <pc:chgData name="Constanza Andrea Aguilar Schoettge" userId="S::caaguilar@cmp.cl::5e135e65-d32a-41c1-8b6d-4565550b0342" providerId="AD" clId="Web-{F0947669-AEDB-1D17-7965-9528297B0D3E}"/>
    <pc:docChg chg="modSld">
      <pc:chgData name="Constanza Andrea Aguilar Schoettge" userId="S::caaguilar@cmp.cl::5e135e65-d32a-41c1-8b6d-4565550b0342" providerId="AD" clId="Web-{F0947669-AEDB-1D17-7965-9528297B0D3E}" dt="2026-02-07T00:56:28.002" v="164" actId="14100"/>
      <pc:docMkLst>
        <pc:docMk/>
      </pc:docMkLst>
      <pc:sldChg chg="addSp delSp modSp">
        <pc:chgData name="Constanza Andrea Aguilar Schoettge" userId="S::caaguilar@cmp.cl::5e135e65-d32a-41c1-8b6d-4565550b0342" providerId="AD" clId="Web-{F0947669-AEDB-1D17-7965-9528297B0D3E}" dt="2026-02-07T00:29:47.974" v="16" actId="14100"/>
        <pc:sldMkLst>
          <pc:docMk/>
          <pc:sldMk cId="2618317397" sldId="2147483631"/>
        </pc:sldMkLst>
      </pc:sldChg>
      <pc:sldChg chg="addSp delSp modSp">
        <pc:chgData name="Constanza Andrea Aguilar Schoettge" userId="S::caaguilar@cmp.cl::5e135e65-d32a-41c1-8b6d-4565550b0342" providerId="AD" clId="Web-{F0947669-AEDB-1D17-7965-9528297B0D3E}" dt="2026-02-07T00:30:56.522" v="31" actId="14100"/>
        <pc:sldMkLst>
          <pc:docMk/>
          <pc:sldMk cId="3857026568" sldId="2147483632"/>
        </pc:sldMkLst>
      </pc:sldChg>
      <pc:sldChg chg="addSp delSp modSp">
        <pc:chgData name="Constanza Andrea Aguilar Schoettge" userId="S::caaguilar@cmp.cl::5e135e65-d32a-41c1-8b6d-4565550b0342" providerId="AD" clId="Web-{F0947669-AEDB-1D17-7965-9528297B0D3E}" dt="2026-02-07T00:33:43.336" v="56" actId="14100"/>
        <pc:sldMkLst>
          <pc:docMk/>
          <pc:sldMk cId="1577259780" sldId="2147483634"/>
        </pc:sldMkLst>
      </pc:sldChg>
      <pc:sldChg chg="addSp delSp modSp">
        <pc:chgData name="Constanza Andrea Aguilar Schoettge" userId="S::caaguilar@cmp.cl::5e135e65-d32a-41c1-8b6d-4565550b0342" providerId="AD" clId="Web-{F0947669-AEDB-1D17-7965-9528297B0D3E}" dt="2026-02-07T00:43:42.370" v="69" actId="1076"/>
        <pc:sldMkLst>
          <pc:docMk/>
          <pc:sldMk cId="1022611148" sldId="2147483635"/>
        </pc:sldMkLst>
      </pc:sldChg>
      <pc:sldChg chg="addSp delSp modSp">
        <pc:chgData name="Constanza Andrea Aguilar Schoettge" userId="S::caaguilar@cmp.cl::5e135e65-d32a-41c1-8b6d-4565550b0342" providerId="AD" clId="Web-{F0947669-AEDB-1D17-7965-9528297B0D3E}" dt="2026-02-07T00:47:53.255" v="109" actId="14100"/>
        <pc:sldMkLst>
          <pc:docMk/>
          <pc:sldMk cId="905555321" sldId="2147483636"/>
        </pc:sldMkLst>
      </pc:sldChg>
      <pc:sldChg chg="addSp delSp modSp">
        <pc:chgData name="Constanza Andrea Aguilar Schoettge" userId="S::caaguilar@cmp.cl::5e135e65-d32a-41c1-8b6d-4565550b0342" providerId="AD" clId="Web-{F0947669-AEDB-1D17-7965-9528297B0D3E}" dt="2026-02-07T00:54:38.840" v="163" actId="14100"/>
        <pc:sldMkLst>
          <pc:docMk/>
          <pc:sldMk cId="1152986770" sldId="2147483638"/>
        </pc:sldMkLst>
      </pc:sldChg>
      <pc:sldChg chg="addSp delSp modSp">
        <pc:chgData name="Constanza Andrea Aguilar Schoettge" userId="S::caaguilar@cmp.cl::5e135e65-d32a-41c1-8b6d-4565550b0342" providerId="AD" clId="Web-{F0947669-AEDB-1D17-7965-9528297B0D3E}" dt="2026-02-07T00:46:19.345" v="90" actId="1076"/>
        <pc:sldMkLst>
          <pc:docMk/>
          <pc:sldMk cId="3384956959" sldId="2147483640"/>
        </pc:sldMkLst>
      </pc:sldChg>
    </pc:docChg>
  </pc:docChgLst>
  <pc:docChgLst>
    <pc:chgData name="Hernan Alejandro Rodriguez Descovic" userId="a75c332a-3263-478b-9096-5e13f9cfc57d" providerId="ADAL" clId="{4E7F942F-0BE8-4934-B308-3B407FDDCF5F}"/>
    <pc:docChg chg="modSld">
      <pc:chgData name="Hernan Alejandro Rodriguez Descovic" userId="a75c332a-3263-478b-9096-5e13f9cfc57d" providerId="ADAL" clId="{4E7F942F-0BE8-4934-B308-3B407FDDCF5F}" dt="2026-02-13T17:44:13.271" v="0" actId="729"/>
      <pc:docMkLst>
        <pc:docMk/>
      </pc:docMkLst>
      <pc:sldChg chg="mod modShow">
        <pc:chgData name="Hernan Alejandro Rodriguez Descovic" userId="a75c332a-3263-478b-9096-5e13f9cfc57d" providerId="ADAL" clId="{4E7F942F-0BE8-4934-B308-3B407FDDCF5F}" dt="2026-02-13T17:44:13.271" v="0" actId="729"/>
        <pc:sldMkLst>
          <pc:docMk/>
          <pc:sldMk cId="3384956959" sldId="2147483640"/>
        </pc:sldMkLst>
      </pc:sldChg>
    </pc:docChg>
  </pc:docChgLst>
  <pc:docChgLst>
    <pc:chgData name="Alex Pedro Diaz Rojas" userId="b407786d-9b9f-43ec-8f90-f6145b513c6d" providerId="ADAL" clId="{5D6051EC-4223-4EF2-8010-9BC4B95127CB}"/>
    <pc:docChg chg="undo redo custSel modSld sldOrd">
      <pc:chgData name="Alex Pedro Diaz Rojas" userId="b407786d-9b9f-43ec-8f90-f6145b513c6d" providerId="ADAL" clId="{5D6051EC-4223-4EF2-8010-9BC4B95127CB}" dt="2026-02-10T02:45:52.373" v="1341" actId="478"/>
      <pc:docMkLst>
        <pc:docMk/>
      </pc:docMkLst>
      <pc:sldChg chg="modSp mod">
        <pc:chgData name="Alex Pedro Diaz Rojas" userId="b407786d-9b9f-43ec-8f90-f6145b513c6d" providerId="ADAL" clId="{5D6051EC-4223-4EF2-8010-9BC4B95127CB}" dt="2026-02-10T02:05:13.013" v="1098" actId="20577"/>
        <pc:sldMkLst>
          <pc:docMk/>
          <pc:sldMk cId="4274157394" sldId="2147479042"/>
        </pc:sldMkLst>
        <pc:spChg chg="mod">
          <ac:chgData name="Alex Pedro Diaz Rojas" userId="b407786d-9b9f-43ec-8f90-f6145b513c6d" providerId="ADAL" clId="{5D6051EC-4223-4EF2-8010-9BC4B95127CB}" dt="2026-02-10T02:05:13.013" v="1098" actId="20577"/>
          <ac:spMkLst>
            <pc:docMk/>
            <pc:sldMk cId="4274157394" sldId="2147479042"/>
            <ac:spMk id="6" creationId="{22102B7A-5ECD-89DF-F5A0-73FBAC68F24F}"/>
          </ac:spMkLst>
        </pc:spChg>
      </pc:sldChg>
      <pc:sldChg chg="addSp delSp modSp mod ord">
        <pc:chgData name="Alex Pedro Diaz Rojas" userId="b407786d-9b9f-43ec-8f90-f6145b513c6d" providerId="ADAL" clId="{5D6051EC-4223-4EF2-8010-9BC4B95127CB}" dt="2026-02-10T02:22:15.375" v="1162" actId="20577"/>
        <pc:sldMkLst>
          <pc:docMk/>
          <pc:sldMk cId="2618317397" sldId="2147483631"/>
        </pc:sldMkLst>
        <pc:spChg chg="mod">
          <ac:chgData name="Alex Pedro Diaz Rojas" userId="b407786d-9b9f-43ec-8f90-f6145b513c6d" providerId="ADAL" clId="{5D6051EC-4223-4EF2-8010-9BC4B95127CB}" dt="2026-02-10T02:22:15.375" v="1162" actId="20577"/>
          <ac:spMkLst>
            <pc:docMk/>
            <pc:sldMk cId="2618317397" sldId="2147483631"/>
            <ac:spMk id="2" creationId="{872A7AFE-B64B-D76E-08F0-1DB96D62B562}"/>
          </ac:spMkLst>
        </pc:spChg>
        <pc:spChg chg="add mod">
          <ac:chgData name="Alex Pedro Diaz Rojas" userId="b407786d-9b9f-43ec-8f90-f6145b513c6d" providerId="ADAL" clId="{5D6051EC-4223-4EF2-8010-9BC4B95127CB}" dt="2026-02-10T02:18:33.612" v="1118" actId="1076"/>
          <ac:spMkLst>
            <pc:docMk/>
            <pc:sldMk cId="2618317397" sldId="2147483631"/>
            <ac:spMk id="7" creationId="{403E704F-F7B8-3D20-ED1F-8C391CCCA690}"/>
          </ac:spMkLst>
        </pc:spChg>
        <pc:spChg chg="add mod">
          <ac:chgData name="Alex Pedro Diaz Rojas" userId="b407786d-9b9f-43ec-8f90-f6145b513c6d" providerId="ADAL" clId="{5D6051EC-4223-4EF2-8010-9BC4B95127CB}" dt="2026-02-10T02:18:33.612" v="1118" actId="1076"/>
          <ac:spMkLst>
            <pc:docMk/>
            <pc:sldMk cId="2618317397" sldId="2147483631"/>
            <ac:spMk id="8" creationId="{F1F71F98-72D5-220E-732A-9AD8318EC476}"/>
          </ac:spMkLst>
        </pc:spChg>
      </pc:sldChg>
      <pc:sldChg chg="addSp delSp modSp mod">
        <pc:chgData name="Alex Pedro Diaz Rojas" userId="b407786d-9b9f-43ec-8f90-f6145b513c6d" providerId="ADAL" clId="{5D6051EC-4223-4EF2-8010-9BC4B95127CB}" dt="2026-02-10T02:22:24.184" v="1164" actId="20577"/>
        <pc:sldMkLst>
          <pc:docMk/>
          <pc:sldMk cId="3857026568" sldId="2147483632"/>
        </pc:sldMkLst>
        <pc:spChg chg="mod">
          <ac:chgData name="Alex Pedro Diaz Rojas" userId="b407786d-9b9f-43ec-8f90-f6145b513c6d" providerId="ADAL" clId="{5D6051EC-4223-4EF2-8010-9BC4B95127CB}" dt="2026-02-10T02:22:24.184" v="1164" actId="20577"/>
          <ac:spMkLst>
            <pc:docMk/>
            <pc:sldMk cId="3857026568" sldId="2147483632"/>
            <ac:spMk id="2" creationId="{81C0CED2-EA4A-7E9E-EFD7-FBCD3D5EDD2F}"/>
          </ac:spMkLst>
        </pc:spChg>
      </pc:sldChg>
      <pc:sldChg chg="addSp delSp modSp mod">
        <pc:chgData name="Alex Pedro Diaz Rojas" userId="b407786d-9b9f-43ec-8f90-f6145b513c6d" providerId="ADAL" clId="{5D6051EC-4223-4EF2-8010-9BC4B95127CB}" dt="2026-02-10T02:27:47" v="1210" actId="1076"/>
        <pc:sldMkLst>
          <pc:docMk/>
          <pc:sldMk cId="1577259780" sldId="2147483634"/>
        </pc:sldMkLst>
      </pc:sldChg>
      <pc:sldChg chg="addSp delSp modSp mod">
        <pc:chgData name="Alex Pedro Diaz Rojas" userId="b407786d-9b9f-43ec-8f90-f6145b513c6d" providerId="ADAL" clId="{5D6051EC-4223-4EF2-8010-9BC4B95127CB}" dt="2026-02-10T02:34:55.688" v="1218" actId="1076"/>
        <pc:sldMkLst>
          <pc:docMk/>
          <pc:sldMk cId="1022611148" sldId="2147483635"/>
        </pc:sldMkLst>
      </pc:sldChg>
      <pc:sldChg chg="addSp delSp modSp mod">
        <pc:chgData name="Alex Pedro Diaz Rojas" userId="b407786d-9b9f-43ec-8f90-f6145b513c6d" providerId="ADAL" clId="{5D6051EC-4223-4EF2-8010-9BC4B95127CB}" dt="2026-02-10T02:39:23.698" v="1266" actId="478"/>
        <pc:sldMkLst>
          <pc:docMk/>
          <pc:sldMk cId="905555321" sldId="2147483636"/>
        </pc:sldMkLst>
      </pc:sldChg>
      <pc:sldChg chg="addSp delSp modSp mod">
        <pc:chgData name="Alex Pedro Diaz Rojas" userId="b407786d-9b9f-43ec-8f90-f6145b513c6d" providerId="ADAL" clId="{5D6051EC-4223-4EF2-8010-9BC4B95127CB}" dt="2026-02-10T02:41:22.652" v="1289" actId="1035"/>
        <pc:sldMkLst>
          <pc:docMk/>
          <pc:sldMk cId="1362729072" sldId="2147483637"/>
        </pc:sldMkLst>
      </pc:sldChg>
      <pc:sldChg chg="addSp delSp modSp mod">
        <pc:chgData name="Alex Pedro Diaz Rojas" userId="b407786d-9b9f-43ec-8f90-f6145b513c6d" providerId="ADAL" clId="{5D6051EC-4223-4EF2-8010-9BC4B95127CB}" dt="2026-02-10T02:45:52.373" v="1341" actId="478"/>
        <pc:sldMkLst>
          <pc:docMk/>
          <pc:sldMk cId="1152986770" sldId="2147483638"/>
        </pc:sldMkLst>
      </pc:sldChg>
      <pc:sldChg chg="mod modShow">
        <pc:chgData name="Alex Pedro Diaz Rojas" userId="b407786d-9b9f-43ec-8f90-f6145b513c6d" providerId="ADAL" clId="{5D6051EC-4223-4EF2-8010-9BC4B95127CB}" dt="2026-02-08T00:25:22.753" v="740" actId="729"/>
        <pc:sldMkLst>
          <pc:docMk/>
          <pc:sldMk cId="3384956959" sldId="2147483640"/>
        </pc:sldMkLst>
      </pc:sldChg>
      <pc:sldChg chg="addSp delSp modSp mod">
        <pc:chgData name="Alex Pedro Diaz Rojas" userId="b407786d-9b9f-43ec-8f90-f6145b513c6d" providerId="ADAL" clId="{5D6051EC-4223-4EF2-8010-9BC4B95127CB}" dt="2026-02-10T02:43:23.042" v="1315" actId="14100"/>
        <pc:sldMkLst>
          <pc:docMk/>
          <pc:sldMk cId="2735873819" sldId="2147483641"/>
        </pc:sldMkLst>
      </pc:sldChg>
      <pc:sldChg chg="addSp delSp modSp mod ord">
        <pc:chgData name="Alex Pedro Diaz Rojas" userId="b407786d-9b9f-43ec-8f90-f6145b513c6d" providerId="ADAL" clId="{5D6051EC-4223-4EF2-8010-9BC4B95127CB}" dt="2026-02-10T02:17:09.763" v="1111" actId="1076"/>
        <pc:sldMkLst>
          <pc:docMk/>
          <pc:sldMk cId="1113913382" sldId="2147483642"/>
        </pc:sldMkLst>
        <pc:spChg chg="mod">
          <ac:chgData name="Alex Pedro Diaz Rojas" userId="b407786d-9b9f-43ec-8f90-f6145b513c6d" providerId="ADAL" clId="{5D6051EC-4223-4EF2-8010-9BC4B95127CB}" dt="2026-02-10T02:05:16.905" v="1100" actId="20577"/>
          <ac:spMkLst>
            <pc:docMk/>
            <pc:sldMk cId="1113913382" sldId="2147483642"/>
            <ac:spMk id="2" creationId="{1E4E34FB-3C52-BD9E-164A-86417BD8C87B}"/>
          </ac:spMkLst>
        </pc:spChg>
      </pc:sldChg>
    </pc:docChg>
  </pc:docChgLst>
  <pc:docChgLst>
    <pc:chgData name="Alex Pedro Diaz Rojas" userId="S::adiazr@cmp.cl::b407786d-9b9f-43ec-8f90-f6145b513c6d" providerId="AD" clId="Web-{DE703941-8748-37E6-CA2D-1D7A6BF5ED32}"/>
    <pc:docChg chg="addSld">
      <pc:chgData name="Alex Pedro Diaz Rojas" userId="S::adiazr@cmp.cl::b407786d-9b9f-43ec-8f90-f6145b513c6d" providerId="AD" clId="Web-{DE703941-8748-37E6-CA2D-1D7A6BF5ED32}" dt="2026-02-07T00:41:14.427" v="0"/>
      <pc:docMkLst>
        <pc:docMk/>
      </pc:docMkLst>
      <pc:sldChg chg="add replId">
        <pc:chgData name="Alex Pedro Diaz Rojas" userId="S::adiazr@cmp.cl::b407786d-9b9f-43ec-8f90-f6145b513c6d" providerId="AD" clId="Web-{DE703941-8748-37E6-CA2D-1D7A6BF5ED32}" dt="2026-02-07T00:41:14.427" v="0"/>
        <pc:sldMkLst>
          <pc:docMk/>
          <pc:sldMk cId="1113913382" sldId="2147483642"/>
        </pc:sldMkLst>
      </pc:sldChg>
    </pc:docChg>
  </pc:docChgLst>
  <pc:docChgLst>
    <pc:chgData name="Jorge Ignacio Jesús Alvarado Delgado" userId="8d106ba3-679a-4dad-a4cb-411e02ff93fa" providerId="ADAL" clId="{4AF2707C-41A6-4EB5-ACE7-E14C27F9EDBB}"/>
    <pc:docChg chg="undo redo custSel modSld">
      <pc:chgData name="Jorge Ignacio Jesús Alvarado Delgado" userId="8d106ba3-679a-4dad-a4cb-411e02ff93fa" providerId="ADAL" clId="{4AF2707C-41A6-4EB5-ACE7-E14C27F9EDBB}" dt="2026-02-15T12:29:58.407" v="619" actId="14100"/>
      <pc:docMkLst>
        <pc:docMk/>
      </pc:docMkLst>
      <pc:sldChg chg="modSp mod">
        <pc:chgData name="Jorge Ignacio Jesús Alvarado Delgado" userId="8d106ba3-679a-4dad-a4cb-411e02ff93fa" providerId="ADAL" clId="{4AF2707C-41A6-4EB5-ACE7-E14C27F9EDBB}" dt="2026-02-15T11:26:39.031" v="313" actId="20577"/>
        <pc:sldMkLst>
          <pc:docMk/>
          <pc:sldMk cId="4274157394" sldId="2147479042"/>
        </pc:sldMkLst>
        <pc:spChg chg="mod">
          <ac:chgData name="Jorge Ignacio Jesús Alvarado Delgado" userId="8d106ba3-679a-4dad-a4cb-411e02ff93fa" providerId="ADAL" clId="{4AF2707C-41A6-4EB5-ACE7-E14C27F9EDBB}" dt="2026-02-15T11:26:39.031" v="313" actId="20577"/>
          <ac:spMkLst>
            <pc:docMk/>
            <pc:sldMk cId="4274157394" sldId="2147479042"/>
            <ac:spMk id="6" creationId="{22102B7A-5ECD-89DF-F5A0-73FBAC68F24F}"/>
          </ac:spMkLst>
        </pc:spChg>
      </pc:sldChg>
      <pc:sldChg chg="addSp delSp modSp mod">
        <pc:chgData name="Jorge Ignacio Jesús Alvarado Delgado" userId="8d106ba3-679a-4dad-a4cb-411e02ff93fa" providerId="ADAL" clId="{4AF2707C-41A6-4EB5-ACE7-E14C27F9EDBB}" dt="2026-02-15T11:57:42.382" v="352" actId="14100"/>
        <pc:sldMkLst>
          <pc:docMk/>
          <pc:sldMk cId="2618317397" sldId="2147483631"/>
        </pc:sldMkLst>
        <pc:spChg chg="mod">
          <ac:chgData name="Jorge Ignacio Jesús Alvarado Delgado" userId="8d106ba3-679a-4dad-a4cb-411e02ff93fa" providerId="ADAL" clId="{4AF2707C-41A6-4EB5-ACE7-E14C27F9EDBB}" dt="2026-02-15T11:43:25.477" v="331" actId="20577"/>
          <ac:spMkLst>
            <pc:docMk/>
            <pc:sldMk cId="2618317397" sldId="2147483631"/>
            <ac:spMk id="2" creationId="{872A7AFE-B64B-D76E-08F0-1DB96D62B562}"/>
          </ac:spMkLst>
        </pc:spChg>
      </pc:sldChg>
      <pc:sldChg chg="addSp delSp modSp mod">
        <pc:chgData name="Jorge Ignacio Jesús Alvarado Delgado" userId="8d106ba3-679a-4dad-a4cb-411e02ff93fa" providerId="ADAL" clId="{4AF2707C-41A6-4EB5-ACE7-E14C27F9EDBB}" dt="2026-02-15T12:08:03.194" v="370" actId="1076"/>
        <pc:sldMkLst>
          <pc:docMk/>
          <pc:sldMk cId="3857026568" sldId="2147483632"/>
        </pc:sldMkLst>
        <pc:spChg chg="mod">
          <ac:chgData name="Jorge Ignacio Jesús Alvarado Delgado" userId="8d106ba3-679a-4dad-a4cb-411e02ff93fa" providerId="ADAL" clId="{4AF2707C-41A6-4EB5-ACE7-E14C27F9EDBB}" dt="2026-02-15T11:58:11.110" v="356" actId="20577"/>
          <ac:spMkLst>
            <pc:docMk/>
            <pc:sldMk cId="3857026568" sldId="2147483632"/>
            <ac:spMk id="2" creationId="{81C0CED2-EA4A-7E9E-EFD7-FBCD3D5EDD2F}"/>
          </ac:spMkLst>
        </pc:spChg>
      </pc:sldChg>
      <pc:sldChg chg="addSp delSp modSp mod">
        <pc:chgData name="Jorge Ignacio Jesús Alvarado Delgado" userId="8d106ba3-679a-4dad-a4cb-411e02ff93fa" providerId="ADAL" clId="{4AF2707C-41A6-4EB5-ACE7-E14C27F9EDBB}" dt="2026-02-15T12:16:27.391" v="457" actId="14100"/>
        <pc:sldMkLst>
          <pc:docMk/>
          <pc:sldMk cId="1577259780" sldId="2147483634"/>
        </pc:sldMkLst>
      </pc:sldChg>
      <pc:sldChg chg="addSp delSp modSp mod">
        <pc:chgData name="Jorge Ignacio Jesús Alvarado Delgado" userId="8d106ba3-679a-4dad-a4cb-411e02ff93fa" providerId="ADAL" clId="{4AF2707C-41A6-4EB5-ACE7-E14C27F9EDBB}" dt="2026-02-15T12:16:57.594" v="465" actId="14100"/>
        <pc:sldMkLst>
          <pc:docMk/>
          <pc:sldMk cId="1022611148" sldId="2147483635"/>
        </pc:sldMkLst>
      </pc:sldChg>
      <pc:sldChg chg="addSp delSp modSp mod">
        <pc:chgData name="Jorge Ignacio Jesús Alvarado Delgado" userId="8d106ba3-679a-4dad-a4cb-411e02ff93fa" providerId="ADAL" clId="{4AF2707C-41A6-4EB5-ACE7-E14C27F9EDBB}" dt="2026-02-15T12:19:02.404" v="506" actId="1076"/>
        <pc:sldMkLst>
          <pc:docMk/>
          <pc:sldMk cId="905555321" sldId="2147483636"/>
        </pc:sldMkLst>
      </pc:sldChg>
      <pc:sldChg chg="addSp delSp modSp mod">
        <pc:chgData name="Jorge Ignacio Jesús Alvarado Delgado" userId="8d106ba3-679a-4dad-a4cb-411e02ff93fa" providerId="ADAL" clId="{4AF2707C-41A6-4EB5-ACE7-E14C27F9EDBB}" dt="2026-02-15T12:20:12.882" v="528" actId="14100"/>
        <pc:sldMkLst>
          <pc:docMk/>
          <pc:sldMk cId="1362729072" sldId="2147483637"/>
        </pc:sldMkLst>
      </pc:sldChg>
      <pc:sldChg chg="addSp delSp modSp mod">
        <pc:chgData name="Jorge Ignacio Jesús Alvarado Delgado" userId="8d106ba3-679a-4dad-a4cb-411e02ff93fa" providerId="ADAL" clId="{4AF2707C-41A6-4EB5-ACE7-E14C27F9EDBB}" dt="2026-02-15T12:24:04.172" v="596" actId="478"/>
        <pc:sldMkLst>
          <pc:docMk/>
          <pc:sldMk cId="1152986770" sldId="2147483638"/>
        </pc:sldMkLst>
        <pc:spChg chg="add mod">
          <ac:chgData name="Jorge Ignacio Jesús Alvarado Delgado" userId="8d106ba3-679a-4dad-a4cb-411e02ff93fa" providerId="ADAL" clId="{4AF2707C-41A6-4EB5-ACE7-E14C27F9EDBB}" dt="2026-02-15T12:23:35.672" v="588" actId="1076"/>
          <ac:spMkLst>
            <pc:docMk/>
            <pc:sldMk cId="1152986770" sldId="2147483638"/>
            <ac:spMk id="10" creationId="{B9EE50A0-88D3-E576-4CE4-578BF0E1DFF1}"/>
          </ac:spMkLst>
        </pc:spChg>
        <pc:spChg chg="add mod">
          <ac:chgData name="Jorge Ignacio Jesús Alvarado Delgado" userId="8d106ba3-679a-4dad-a4cb-411e02ff93fa" providerId="ADAL" clId="{4AF2707C-41A6-4EB5-ACE7-E14C27F9EDBB}" dt="2026-02-14T12:23:55.564" v="286" actId="1076"/>
          <ac:spMkLst>
            <pc:docMk/>
            <pc:sldMk cId="1152986770" sldId="2147483638"/>
            <ac:spMk id="16" creationId="{1DCDEDEC-A349-DEB7-12AE-544925B64E45}"/>
          </ac:spMkLst>
        </pc:spChg>
      </pc:sldChg>
      <pc:sldChg chg="addSp delSp modSp mod">
        <pc:chgData name="Jorge Ignacio Jesús Alvarado Delgado" userId="8d106ba3-679a-4dad-a4cb-411e02ff93fa" providerId="ADAL" clId="{4AF2707C-41A6-4EB5-ACE7-E14C27F9EDBB}" dt="2026-02-15T12:29:58.407" v="619" actId="14100"/>
        <pc:sldMkLst>
          <pc:docMk/>
          <pc:sldMk cId="3384956959" sldId="2147483640"/>
        </pc:sldMkLst>
      </pc:sldChg>
      <pc:sldChg chg="addSp delSp modSp mod">
        <pc:chgData name="Jorge Ignacio Jesús Alvarado Delgado" userId="8d106ba3-679a-4dad-a4cb-411e02ff93fa" providerId="ADAL" clId="{4AF2707C-41A6-4EB5-ACE7-E14C27F9EDBB}" dt="2026-02-15T12:21:55.141" v="571" actId="14100"/>
        <pc:sldMkLst>
          <pc:docMk/>
          <pc:sldMk cId="2735873819" sldId="2147483641"/>
        </pc:sldMkLst>
      </pc:sldChg>
      <pc:sldChg chg="addSp delSp modSp mod">
        <pc:chgData name="Jorge Ignacio Jesús Alvarado Delgado" userId="8d106ba3-679a-4dad-a4cb-411e02ff93fa" providerId="ADAL" clId="{4AF2707C-41A6-4EB5-ACE7-E14C27F9EDBB}" dt="2026-02-15T11:42:25.126" v="329" actId="14100"/>
        <pc:sldMkLst>
          <pc:docMk/>
          <pc:sldMk cId="1113913382" sldId="2147483642"/>
        </pc:sldMkLst>
        <pc:spChg chg="mod">
          <ac:chgData name="Jorge Ignacio Jesús Alvarado Delgado" userId="8d106ba3-679a-4dad-a4cb-411e02ff93fa" providerId="ADAL" clId="{4AF2707C-41A6-4EB5-ACE7-E14C27F9EDBB}" dt="2026-02-15T11:34:17.827" v="320" actId="20577"/>
          <ac:spMkLst>
            <pc:docMk/>
            <pc:sldMk cId="1113913382" sldId="2147483642"/>
            <ac:spMk id="2" creationId="{1E4E34FB-3C52-BD9E-164A-86417BD8C87B}"/>
          </ac:spMkLst>
        </pc:spChg>
      </pc:sldChg>
    </pc:docChg>
  </pc:docChgLst>
  <pc:docChgLst>
    <pc:chgData name="Constanza Andrea Aguilar Schoettge" userId="S::caaguilar@cmp.cl::5e135e65-d32a-41c1-8b6d-4565550b0342" providerId="AD" clId="Web-{2396277E-0E45-7C0D-A501-D57BCBC7FCAE}"/>
    <pc:docChg chg="modSld">
      <pc:chgData name="Constanza Andrea Aguilar Schoettge" userId="S::caaguilar@cmp.cl::5e135e65-d32a-41c1-8b6d-4565550b0342" providerId="AD" clId="Web-{2396277E-0E45-7C0D-A501-D57BCBC7FCAE}" dt="2026-02-07T00:24:56.254" v="15"/>
      <pc:docMkLst>
        <pc:docMk/>
      </pc:docMkLst>
    </pc:docChg>
  </pc:docChgLst>
  <pc:docChgLst>
    <pc:chgData name="Constanza Andrea Aguilar Schoettge" userId="5e135e65-d32a-41c1-8b6d-4565550b0342" providerId="ADAL" clId="{8C52C11B-4EBE-49FB-BF8C-6EA71E105178}"/>
    <pc:docChg chg="undo custSel addSld delSld modSld">
      <pc:chgData name="Constanza Andrea Aguilar Schoettge" userId="5e135e65-d32a-41c1-8b6d-4565550b0342" providerId="ADAL" clId="{8C52C11B-4EBE-49FB-BF8C-6EA71E105178}" dt="2026-02-26T12:11:55.440" v="3206" actId="1076"/>
      <pc:docMkLst>
        <pc:docMk/>
      </pc:docMkLst>
      <pc:sldChg chg="modSp mod">
        <pc:chgData name="Constanza Andrea Aguilar Schoettge" userId="5e135e65-d32a-41c1-8b6d-4565550b0342" providerId="ADAL" clId="{8C52C11B-4EBE-49FB-BF8C-6EA71E105178}" dt="2026-02-26T11:31:46.570" v="3088" actId="20577"/>
        <pc:sldMkLst>
          <pc:docMk/>
          <pc:sldMk cId="4274157394" sldId="2147479042"/>
        </pc:sldMkLst>
        <pc:spChg chg="mod">
          <ac:chgData name="Constanza Andrea Aguilar Schoettge" userId="5e135e65-d32a-41c1-8b6d-4565550b0342" providerId="ADAL" clId="{8C52C11B-4EBE-49FB-BF8C-6EA71E105178}" dt="2026-02-26T11:31:46.570" v="3088" actId="20577"/>
          <ac:spMkLst>
            <pc:docMk/>
            <pc:sldMk cId="4274157394" sldId="2147479042"/>
            <ac:spMk id="6" creationId="{22102B7A-5ECD-89DF-F5A0-73FBAC68F24F}"/>
          </ac:spMkLst>
        </pc:spChg>
      </pc:sldChg>
      <pc:sldChg chg="addSp delSp modSp mod modShow">
        <pc:chgData name="Constanza Andrea Aguilar Schoettge" userId="5e135e65-d32a-41c1-8b6d-4565550b0342" providerId="ADAL" clId="{8C52C11B-4EBE-49FB-BF8C-6EA71E105178}" dt="2026-02-24T12:59:01.929" v="2292" actId="729"/>
        <pc:sldMkLst>
          <pc:docMk/>
          <pc:sldMk cId="2618317397" sldId="2147483631"/>
        </pc:sldMkLst>
        <pc:spChg chg="mod">
          <ac:chgData name="Constanza Andrea Aguilar Schoettge" userId="5e135e65-d32a-41c1-8b6d-4565550b0342" providerId="ADAL" clId="{8C52C11B-4EBE-49FB-BF8C-6EA71E105178}" dt="2026-02-24T11:44:56.072" v="2004" actId="20577"/>
          <ac:spMkLst>
            <pc:docMk/>
            <pc:sldMk cId="2618317397" sldId="2147483631"/>
            <ac:spMk id="2" creationId="{872A7AFE-B64B-D76E-08F0-1DB96D62B562}"/>
          </ac:spMkLst>
        </pc:spChg>
        <pc:spChg chg="mod">
          <ac:chgData name="Constanza Andrea Aguilar Schoettge" userId="5e135e65-d32a-41c1-8b6d-4565550b0342" providerId="ADAL" clId="{8C52C11B-4EBE-49FB-BF8C-6EA71E105178}" dt="2026-02-16T12:41:05.138" v="1657" actId="1076"/>
          <ac:spMkLst>
            <pc:docMk/>
            <pc:sldMk cId="2618317397" sldId="2147483631"/>
            <ac:spMk id="7" creationId="{403E704F-F7B8-3D20-ED1F-8C391CCCA690}"/>
          </ac:spMkLst>
        </pc:spChg>
        <pc:spChg chg="mod">
          <ac:chgData name="Constanza Andrea Aguilar Schoettge" userId="5e135e65-d32a-41c1-8b6d-4565550b0342" providerId="ADAL" clId="{8C52C11B-4EBE-49FB-BF8C-6EA71E105178}" dt="2026-02-16T12:41:07.992" v="1658" actId="1076"/>
          <ac:spMkLst>
            <pc:docMk/>
            <pc:sldMk cId="2618317397" sldId="2147483631"/>
            <ac:spMk id="8" creationId="{F1F71F98-72D5-220E-732A-9AD8318EC476}"/>
          </ac:spMkLst>
        </pc:spChg>
        <pc:picChg chg="add mod ord">
          <ac:chgData name="Constanza Andrea Aguilar Schoettge" userId="5e135e65-d32a-41c1-8b6d-4565550b0342" providerId="ADAL" clId="{8C52C11B-4EBE-49FB-BF8C-6EA71E105178}" dt="2026-02-18T13:47:11.362" v="1961" actId="167"/>
          <ac:picMkLst>
            <pc:docMk/>
            <pc:sldMk cId="2618317397" sldId="2147483631"/>
            <ac:picMk id="6" creationId="{3FB2749D-40E7-3CCF-C571-E4CFA2C3FFE3}"/>
          </ac:picMkLst>
        </pc:picChg>
        <pc:picChg chg="add mod">
          <ac:chgData name="Constanza Andrea Aguilar Schoettge" userId="5e135e65-d32a-41c1-8b6d-4565550b0342" providerId="ADAL" clId="{8C52C11B-4EBE-49FB-BF8C-6EA71E105178}" dt="2026-02-18T13:48:17.711" v="1968" actId="14100"/>
          <ac:picMkLst>
            <pc:docMk/>
            <pc:sldMk cId="2618317397" sldId="2147483631"/>
            <ac:picMk id="9" creationId="{9201A0C9-FF0A-34EB-2183-8D3D43BB8732}"/>
          </ac:picMkLst>
        </pc:picChg>
      </pc:sldChg>
      <pc:sldChg chg="addSp delSp modSp add mod modShow">
        <pc:chgData name="Constanza Andrea Aguilar Schoettge" userId="5e135e65-d32a-41c1-8b6d-4565550b0342" providerId="ADAL" clId="{8C52C11B-4EBE-49FB-BF8C-6EA71E105178}" dt="2026-02-24T12:59:06.671" v="2293" actId="729"/>
        <pc:sldMkLst>
          <pc:docMk/>
          <pc:sldMk cId="3857026568" sldId="2147483632"/>
        </pc:sldMkLst>
        <pc:spChg chg="mod">
          <ac:chgData name="Constanza Andrea Aguilar Schoettge" userId="5e135e65-d32a-41c1-8b6d-4565550b0342" providerId="ADAL" clId="{8C52C11B-4EBE-49FB-BF8C-6EA71E105178}" dt="2026-02-24T11:44:59.782" v="2006" actId="20577"/>
          <ac:spMkLst>
            <pc:docMk/>
            <pc:sldMk cId="3857026568" sldId="2147483632"/>
            <ac:spMk id="2" creationId="{81C0CED2-EA4A-7E9E-EFD7-FBCD3D5EDD2F}"/>
          </ac:spMkLst>
        </pc:spChg>
        <pc:picChg chg="add mod">
          <ac:chgData name="Constanza Andrea Aguilar Schoettge" userId="5e135e65-d32a-41c1-8b6d-4565550b0342" providerId="ADAL" clId="{8C52C11B-4EBE-49FB-BF8C-6EA71E105178}" dt="2026-02-18T13:45:44.594" v="1952" actId="14100"/>
          <ac:picMkLst>
            <pc:docMk/>
            <pc:sldMk cId="3857026568" sldId="2147483632"/>
            <ac:picMk id="5" creationId="{040FD536-A9C5-867F-7F4C-DBCC3AB85D8A}"/>
          </ac:picMkLst>
        </pc:picChg>
        <pc:picChg chg="add mod">
          <ac:chgData name="Constanza Andrea Aguilar Schoettge" userId="5e135e65-d32a-41c1-8b6d-4565550b0342" providerId="ADAL" clId="{8C52C11B-4EBE-49FB-BF8C-6EA71E105178}" dt="2026-02-18T13:46:21.354" v="1957" actId="1076"/>
          <ac:picMkLst>
            <pc:docMk/>
            <pc:sldMk cId="3857026568" sldId="2147483632"/>
            <ac:picMk id="6" creationId="{CB7F0ECE-E0A8-3556-687C-8369CA448BC9}"/>
          </ac:picMkLst>
        </pc:picChg>
      </pc:sldChg>
      <pc:sldChg chg="addSp delSp modSp add mod setBg">
        <pc:chgData name="Constanza Andrea Aguilar Schoettge" userId="5e135e65-d32a-41c1-8b6d-4565550b0342" providerId="ADAL" clId="{8C52C11B-4EBE-49FB-BF8C-6EA71E105178}" dt="2026-02-24T11:58:12.284" v="2030" actId="1076"/>
        <pc:sldMkLst>
          <pc:docMk/>
          <pc:sldMk cId="1577259780" sldId="2147483634"/>
        </pc:sldMkLst>
        <pc:spChg chg="mod">
          <ac:chgData name="Constanza Andrea Aguilar Schoettge" userId="5e135e65-d32a-41c1-8b6d-4565550b0342" providerId="ADAL" clId="{8C52C11B-4EBE-49FB-BF8C-6EA71E105178}" dt="2026-02-04T11:56:52.775" v="786" actId="20577"/>
          <ac:spMkLst>
            <pc:docMk/>
            <pc:sldMk cId="1577259780" sldId="2147483634"/>
            <ac:spMk id="2" creationId="{9FD038AF-9170-353F-A182-931724D6926D}"/>
          </ac:spMkLst>
        </pc:spChg>
        <pc:picChg chg="add mod">
          <ac:chgData name="Constanza Andrea Aguilar Schoettge" userId="5e135e65-d32a-41c1-8b6d-4565550b0342" providerId="ADAL" clId="{8C52C11B-4EBE-49FB-BF8C-6EA71E105178}" dt="2026-02-24T11:50:10.890" v="2016" actId="14100"/>
          <ac:picMkLst>
            <pc:docMk/>
            <pc:sldMk cId="1577259780" sldId="2147483634"/>
            <ac:picMk id="5" creationId="{676F51B5-7D9A-B47D-4F5A-CF1F57D5D678}"/>
          </ac:picMkLst>
        </pc:picChg>
        <pc:picChg chg="add mod">
          <ac:chgData name="Constanza Andrea Aguilar Schoettge" userId="5e135e65-d32a-41c1-8b6d-4565550b0342" providerId="ADAL" clId="{8C52C11B-4EBE-49FB-BF8C-6EA71E105178}" dt="2026-02-24T11:57:27.084" v="2024" actId="14100"/>
          <ac:picMkLst>
            <pc:docMk/>
            <pc:sldMk cId="1577259780" sldId="2147483634"/>
            <ac:picMk id="9" creationId="{34FADCFF-CF48-201A-103A-3959489F4ADA}"/>
          </ac:picMkLst>
        </pc:picChg>
        <pc:picChg chg="add mod">
          <ac:chgData name="Constanza Andrea Aguilar Schoettge" userId="5e135e65-d32a-41c1-8b6d-4565550b0342" providerId="ADAL" clId="{8C52C11B-4EBE-49FB-BF8C-6EA71E105178}" dt="2026-02-24T11:58:12.284" v="2030" actId="1076"/>
          <ac:picMkLst>
            <pc:docMk/>
            <pc:sldMk cId="1577259780" sldId="2147483634"/>
            <ac:picMk id="12" creationId="{1C7FBDAA-D9C6-39C3-14DD-965B97F921D9}"/>
          </ac:picMkLst>
        </pc:picChg>
      </pc:sldChg>
      <pc:sldChg chg="addSp delSp modSp add mod">
        <pc:chgData name="Constanza Andrea Aguilar Schoettge" userId="5e135e65-d32a-41c1-8b6d-4565550b0342" providerId="ADAL" clId="{8C52C11B-4EBE-49FB-BF8C-6EA71E105178}" dt="2026-02-26T12:01:38.023" v="3164" actId="1076"/>
        <pc:sldMkLst>
          <pc:docMk/>
          <pc:sldMk cId="1022611148" sldId="2147483635"/>
        </pc:sldMkLst>
        <pc:spChg chg="mod">
          <ac:chgData name="Constanza Andrea Aguilar Schoettge" userId="5e135e65-d32a-41c1-8b6d-4565550b0342" providerId="ADAL" clId="{8C52C11B-4EBE-49FB-BF8C-6EA71E105178}" dt="2026-02-04T11:56:33.273" v="773" actId="20577"/>
          <ac:spMkLst>
            <pc:docMk/>
            <pc:sldMk cId="1022611148" sldId="2147483635"/>
            <ac:spMk id="2" creationId="{B83A9E47-C1C0-0E65-69FA-1807195F12C7}"/>
          </ac:spMkLst>
        </pc:spChg>
        <pc:graphicFrameChg chg="add del mod">
          <ac:chgData name="Constanza Andrea Aguilar Schoettge" userId="5e135e65-d32a-41c1-8b6d-4565550b0342" providerId="ADAL" clId="{8C52C11B-4EBE-49FB-BF8C-6EA71E105178}" dt="2026-02-26T11:49:10.001" v="3142" actId="478"/>
          <ac:graphicFrameMkLst>
            <pc:docMk/>
            <pc:sldMk cId="1022611148" sldId="2147483635"/>
            <ac:graphicFrameMk id="11" creationId="{3B482099-8FA2-4D57-A4D7-BB50C93843B7}"/>
          </ac:graphicFrameMkLst>
        </pc:graphicFrameChg>
        <pc:graphicFrameChg chg="add del mod">
          <ac:chgData name="Constanza Andrea Aguilar Schoettge" userId="5e135e65-d32a-41c1-8b6d-4565550b0342" providerId="ADAL" clId="{8C52C11B-4EBE-49FB-BF8C-6EA71E105178}" dt="2026-02-26T12:01:10.246" v="3155" actId="478"/>
          <ac:graphicFrameMkLst>
            <pc:docMk/>
            <pc:sldMk cId="1022611148" sldId="2147483635"/>
            <ac:graphicFrameMk id="12" creationId="{15A2A7B7-8CEA-44F7-9531-8EA0E622DC01}"/>
          </ac:graphicFrameMkLst>
        </pc:graphicFrameChg>
        <pc:picChg chg="add del mod modCrop">
          <ac:chgData name="Constanza Andrea Aguilar Schoettge" userId="5e135e65-d32a-41c1-8b6d-4565550b0342" providerId="ADAL" clId="{8C52C11B-4EBE-49FB-BF8C-6EA71E105178}" dt="2026-02-26T11:46:18.812" v="3112" actId="478"/>
          <ac:picMkLst>
            <pc:docMk/>
            <pc:sldMk cId="1022611148" sldId="2147483635"/>
            <ac:picMk id="4" creationId="{EFB688DB-2376-35E6-EC96-F3EC5A2EA49C}"/>
          </ac:picMkLst>
        </pc:picChg>
        <pc:picChg chg="add del mod">
          <ac:chgData name="Constanza Andrea Aguilar Schoettge" userId="5e135e65-d32a-41c1-8b6d-4565550b0342" providerId="ADAL" clId="{8C52C11B-4EBE-49FB-BF8C-6EA71E105178}" dt="2026-02-26T11:32:38.333" v="3091" actId="478"/>
          <ac:picMkLst>
            <pc:docMk/>
            <pc:sldMk cId="1022611148" sldId="2147483635"/>
            <ac:picMk id="5" creationId="{D6AB0E52-63D2-3D9D-004D-C9D5C708BD19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1:46:17.840" v="3111" actId="478"/>
          <ac:picMkLst>
            <pc:docMk/>
            <pc:sldMk cId="1022611148" sldId="2147483635"/>
            <ac:picMk id="6" creationId="{E04377FA-F27E-468F-FA3D-BAC5B09DAC25}"/>
          </ac:picMkLst>
        </pc:picChg>
        <pc:picChg chg="add del mod">
          <ac:chgData name="Constanza Andrea Aguilar Schoettge" userId="5e135e65-d32a-41c1-8b6d-4565550b0342" providerId="ADAL" clId="{8C52C11B-4EBE-49FB-BF8C-6EA71E105178}" dt="2026-02-26T11:32:39.415" v="3092" actId="478"/>
          <ac:picMkLst>
            <pc:docMk/>
            <pc:sldMk cId="1022611148" sldId="2147483635"/>
            <ac:picMk id="7" creationId="{8ED5278A-8794-411D-A6C7-84027C74EC5E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1:33:58.308" v="3109" actId="478"/>
          <ac:picMkLst>
            <pc:docMk/>
            <pc:sldMk cId="1022611148" sldId="2147483635"/>
            <ac:picMk id="10" creationId="{DCAA9E04-CDF5-50AD-BCD3-0FF06CF96F74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1:47:01.193" v="3121" actId="478"/>
          <ac:picMkLst>
            <pc:docMk/>
            <pc:sldMk cId="1022611148" sldId="2147483635"/>
            <ac:picMk id="13" creationId="{871F6AE8-FAE7-A897-69CA-0C240C97F4A2}"/>
          </ac:picMkLst>
        </pc:picChg>
        <pc:picChg chg="add del mod">
          <ac:chgData name="Constanza Andrea Aguilar Schoettge" userId="5e135e65-d32a-41c1-8b6d-4565550b0342" providerId="ADAL" clId="{8C52C11B-4EBE-49FB-BF8C-6EA71E105178}" dt="2026-02-26T11:47:00.053" v="3120" actId="478"/>
          <ac:picMkLst>
            <pc:docMk/>
            <pc:sldMk cId="1022611148" sldId="2147483635"/>
            <ac:picMk id="14" creationId="{DCA1560E-9642-BD57-420C-2590D8A39C4A}"/>
          </ac:picMkLst>
        </pc:picChg>
        <pc:picChg chg="add mod modCrop">
          <ac:chgData name="Constanza Andrea Aguilar Schoettge" userId="5e135e65-d32a-41c1-8b6d-4565550b0342" providerId="ADAL" clId="{8C52C11B-4EBE-49FB-BF8C-6EA71E105178}" dt="2026-02-26T12:01:32.041" v="3163" actId="14100"/>
          <ac:picMkLst>
            <pc:docMk/>
            <pc:sldMk cId="1022611148" sldId="2147483635"/>
            <ac:picMk id="16" creationId="{925EA9CE-45F0-812B-4D87-3937545A4555}"/>
          </ac:picMkLst>
        </pc:picChg>
        <pc:picChg chg="add mod modCrop">
          <ac:chgData name="Constanza Andrea Aguilar Schoettge" userId="5e135e65-d32a-41c1-8b6d-4565550b0342" providerId="ADAL" clId="{8C52C11B-4EBE-49FB-BF8C-6EA71E105178}" dt="2026-02-26T12:01:21.741" v="3160" actId="14100"/>
          <ac:picMkLst>
            <pc:docMk/>
            <pc:sldMk cId="1022611148" sldId="2147483635"/>
            <ac:picMk id="17" creationId="{FC6660FC-B4A3-337A-C6EC-6F4BD582CEF0}"/>
          </ac:picMkLst>
        </pc:picChg>
        <pc:picChg chg="add mod modCrop">
          <ac:chgData name="Constanza Andrea Aguilar Schoettge" userId="5e135e65-d32a-41c1-8b6d-4565550b0342" providerId="ADAL" clId="{8C52C11B-4EBE-49FB-BF8C-6EA71E105178}" dt="2026-02-26T12:01:38.023" v="3164" actId="1076"/>
          <ac:picMkLst>
            <pc:docMk/>
            <pc:sldMk cId="1022611148" sldId="2147483635"/>
            <ac:picMk id="19" creationId="{782D80CE-4FDE-574F-4085-83014C4D5741}"/>
          </ac:picMkLst>
        </pc:picChg>
        <pc:picChg chg="add mod">
          <ac:chgData name="Constanza Andrea Aguilar Schoettge" userId="5e135e65-d32a-41c1-8b6d-4565550b0342" providerId="ADAL" clId="{8C52C11B-4EBE-49FB-BF8C-6EA71E105178}" dt="2026-02-26T12:01:24.113" v="3161" actId="1076"/>
          <ac:picMkLst>
            <pc:docMk/>
            <pc:sldMk cId="1022611148" sldId="2147483635"/>
            <ac:picMk id="21" creationId="{AD3F8D98-E9FF-3878-075A-A9B5E0B7B589}"/>
          </ac:picMkLst>
        </pc:picChg>
      </pc:sldChg>
      <pc:sldChg chg="addSp delSp modSp add mod">
        <pc:chgData name="Constanza Andrea Aguilar Schoettge" userId="5e135e65-d32a-41c1-8b6d-4565550b0342" providerId="ADAL" clId="{8C52C11B-4EBE-49FB-BF8C-6EA71E105178}" dt="2026-02-26T12:10:37.272" v="3198" actId="1076"/>
        <pc:sldMkLst>
          <pc:docMk/>
          <pc:sldMk cId="905555321" sldId="2147483636"/>
        </pc:sldMkLst>
        <pc:spChg chg="mod">
          <ac:chgData name="Constanza Andrea Aguilar Schoettge" userId="5e135e65-d32a-41c1-8b6d-4565550b0342" providerId="ADAL" clId="{8C52C11B-4EBE-49FB-BF8C-6EA71E105178}" dt="2026-02-26T12:10:11.749" v="3190" actId="6549"/>
          <ac:spMkLst>
            <pc:docMk/>
            <pc:sldMk cId="905555321" sldId="2147483636"/>
            <ac:spMk id="2" creationId="{D0EDA73A-2883-E34E-A79B-F5FBFB50FBE7}"/>
          </ac:spMkLst>
        </pc:spChg>
        <pc:graphicFrameChg chg="add del mod">
          <ac:chgData name="Constanza Andrea Aguilar Schoettge" userId="5e135e65-d32a-41c1-8b6d-4565550b0342" providerId="ADAL" clId="{8C52C11B-4EBE-49FB-BF8C-6EA71E105178}" dt="2026-02-26T12:10:18.104" v="3192" actId="478"/>
          <ac:graphicFrameMkLst>
            <pc:docMk/>
            <pc:sldMk cId="905555321" sldId="2147483636"/>
            <ac:graphicFrameMk id="10" creationId="{3F16DAA6-832F-4FE9-BE51-C16EEC80AB65}"/>
          </ac:graphicFrameMkLst>
        </pc:graphicFrameChg>
        <pc:picChg chg="add mod modCrop">
          <ac:chgData name="Constanza Andrea Aguilar Schoettge" userId="5e135e65-d32a-41c1-8b6d-4565550b0342" providerId="ADAL" clId="{8C52C11B-4EBE-49FB-BF8C-6EA71E105178}" dt="2026-02-26T12:10:37.272" v="3198" actId="1076"/>
          <ac:picMkLst>
            <pc:docMk/>
            <pc:sldMk cId="905555321" sldId="2147483636"/>
            <ac:picMk id="4" creationId="{984BE84E-06D5-A7FD-C686-37AB743C661C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2:10:22.879" v="3193" actId="478"/>
          <ac:picMkLst>
            <pc:docMk/>
            <pc:sldMk cId="905555321" sldId="2147483636"/>
            <ac:picMk id="5" creationId="{F6507351-70C3-BF26-AE6B-2E9BA139C503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2:03:18.697" v="3173" actId="478"/>
          <ac:picMkLst>
            <pc:docMk/>
            <pc:sldMk cId="905555321" sldId="2147483636"/>
            <ac:picMk id="6" creationId="{4D016EBF-3870-04D6-B39D-37C99884CBCA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2:03:20.221" v="3174" actId="478"/>
          <ac:picMkLst>
            <pc:docMk/>
            <pc:sldMk cId="905555321" sldId="2147483636"/>
            <ac:picMk id="7" creationId="{3A737C1C-0E40-2615-AD2B-82961E15E6FF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2:10:13.943" v="3191" actId="478"/>
          <ac:picMkLst>
            <pc:docMk/>
            <pc:sldMk cId="905555321" sldId="2147483636"/>
            <ac:picMk id="11" creationId="{FB1DC811-31FF-78AC-3A90-B5E5B73942B0}"/>
          </ac:picMkLst>
        </pc:picChg>
        <pc:picChg chg="add mod modCrop">
          <ac:chgData name="Constanza Andrea Aguilar Schoettge" userId="5e135e65-d32a-41c1-8b6d-4565550b0342" providerId="ADAL" clId="{8C52C11B-4EBE-49FB-BF8C-6EA71E105178}" dt="2026-02-26T12:10:34.566" v="3197" actId="14100"/>
          <ac:picMkLst>
            <pc:docMk/>
            <pc:sldMk cId="905555321" sldId="2147483636"/>
            <ac:picMk id="12" creationId="{C2253B68-8712-3F30-8EB3-1267B5B35895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2:02:47.072" v="3170" actId="478"/>
          <ac:picMkLst>
            <pc:docMk/>
            <pc:sldMk cId="905555321" sldId="2147483636"/>
            <ac:picMk id="13" creationId="{1CD32276-5C4D-E26D-C903-A678DC4503EF}"/>
          </ac:picMkLst>
        </pc:picChg>
        <pc:picChg chg="add del mod modCrop">
          <ac:chgData name="Constanza Andrea Aguilar Schoettge" userId="5e135e65-d32a-41c1-8b6d-4565550b0342" providerId="ADAL" clId="{8C52C11B-4EBE-49FB-BF8C-6EA71E105178}" dt="2026-02-26T12:02:41.304" v="3165" actId="478"/>
          <ac:picMkLst>
            <pc:docMk/>
            <pc:sldMk cId="905555321" sldId="2147483636"/>
            <ac:picMk id="17" creationId="{5CEC6E73-0D39-C391-B3FC-76CB4D54A0B7}"/>
          </ac:picMkLst>
        </pc:picChg>
      </pc:sldChg>
      <pc:sldChg chg="addSp delSp modSp add mod modShow">
        <pc:chgData name="Constanza Andrea Aguilar Schoettge" userId="5e135e65-d32a-41c1-8b6d-4565550b0342" providerId="ADAL" clId="{8C52C11B-4EBE-49FB-BF8C-6EA71E105178}" dt="2026-02-26T12:09:46.740" v="3188"/>
        <pc:sldMkLst>
          <pc:docMk/>
          <pc:sldMk cId="1362729072" sldId="2147483637"/>
        </pc:sldMkLst>
        <pc:spChg chg="mod">
          <ac:chgData name="Constanza Andrea Aguilar Schoettge" userId="5e135e65-d32a-41c1-8b6d-4565550b0342" providerId="ADAL" clId="{8C52C11B-4EBE-49FB-BF8C-6EA71E105178}" dt="2026-02-04T12:22:02.477" v="917" actId="20577"/>
          <ac:spMkLst>
            <pc:docMk/>
            <pc:sldMk cId="1362729072" sldId="2147483637"/>
            <ac:spMk id="2" creationId="{C88DBDE6-DFF3-6141-5A9F-4DECAE213DA8}"/>
          </ac:spMkLst>
        </pc:spChg>
        <pc:picChg chg="add mod">
          <ac:chgData name="Constanza Andrea Aguilar Schoettge" userId="5e135e65-d32a-41c1-8b6d-4565550b0342" providerId="ADAL" clId="{8C52C11B-4EBE-49FB-BF8C-6EA71E105178}" dt="2026-02-26T12:09:46.740" v="3188"/>
          <ac:picMkLst>
            <pc:docMk/>
            <pc:sldMk cId="1362729072" sldId="2147483637"/>
            <ac:picMk id="3" creationId="{561EB2DD-3222-4F78-A0E0-94AFF9244E5E}"/>
          </ac:picMkLst>
        </pc:picChg>
        <pc:picChg chg="add mod">
          <ac:chgData name="Constanza Andrea Aguilar Schoettge" userId="5e135e65-d32a-41c1-8b6d-4565550b0342" providerId="ADAL" clId="{8C52C11B-4EBE-49FB-BF8C-6EA71E105178}" dt="2026-02-24T15:41:06.946" v="3065" actId="1036"/>
          <ac:picMkLst>
            <pc:docMk/>
            <pc:sldMk cId="1362729072" sldId="2147483637"/>
            <ac:picMk id="4" creationId="{020A9B99-8A8D-3634-6DA2-7CF832FC4AA3}"/>
          </ac:picMkLst>
        </pc:picChg>
        <pc:picChg chg="add mod modCrop">
          <ac:chgData name="Constanza Andrea Aguilar Schoettge" userId="5e135e65-d32a-41c1-8b6d-4565550b0342" providerId="ADAL" clId="{8C52C11B-4EBE-49FB-BF8C-6EA71E105178}" dt="2026-02-24T12:56:08.793" v="2259" actId="14100"/>
          <ac:picMkLst>
            <pc:docMk/>
            <pc:sldMk cId="1362729072" sldId="2147483637"/>
            <ac:picMk id="10" creationId="{486CA62A-67C4-E3E8-2489-860107ADA169}"/>
          </ac:picMkLst>
        </pc:picChg>
        <pc:picChg chg="add mod modCrop">
          <ac:chgData name="Constanza Andrea Aguilar Schoettge" userId="5e135e65-d32a-41c1-8b6d-4565550b0342" providerId="ADAL" clId="{8C52C11B-4EBE-49FB-BF8C-6EA71E105178}" dt="2026-02-24T12:56:13.776" v="2261" actId="14100"/>
          <ac:picMkLst>
            <pc:docMk/>
            <pc:sldMk cId="1362729072" sldId="2147483637"/>
            <ac:picMk id="13" creationId="{1B5FF10E-BB58-B1F2-2E89-1E995AF146BE}"/>
          </ac:picMkLst>
        </pc:picChg>
        <pc:picChg chg="add mod modCrop">
          <ac:chgData name="Constanza Andrea Aguilar Schoettge" userId="5e135e65-d32a-41c1-8b6d-4565550b0342" providerId="ADAL" clId="{8C52C11B-4EBE-49FB-BF8C-6EA71E105178}" dt="2026-02-24T12:56:17.408" v="2263" actId="14100"/>
          <ac:picMkLst>
            <pc:docMk/>
            <pc:sldMk cId="1362729072" sldId="2147483637"/>
            <ac:picMk id="17" creationId="{892CB586-AD01-F94B-F4C2-793E8E0525AA}"/>
          </ac:picMkLst>
        </pc:picChg>
      </pc:sldChg>
      <pc:sldChg chg="addSp delSp modSp add mod modShow">
        <pc:chgData name="Constanza Andrea Aguilar Schoettge" userId="5e135e65-d32a-41c1-8b6d-4565550b0342" providerId="ADAL" clId="{8C52C11B-4EBE-49FB-BF8C-6EA71E105178}" dt="2026-02-24T15:45:48.743" v="3067" actId="1076"/>
        <pc:sldMkLst>
          <pc:docMk/>
          <pc:sldMk cId="1152986770" sldId="2147483638"/>
        </pc:sldMkLst>
        <pc:spChg chg="mod">
          <ac:chgData name="Constanza Andrea Aguilar Schoettge" userId="5e135e65-d32a-41c1-8b6d-4565550b0342" providerId="ADAL" clId="{8C52C11B-4EBE-49FB-BF8C-6EA71E105178}" dt="2026-02-04T12:22:19.691" v="944" actId="20577"/>
          <ac:spMkLst>
            <pc:docMk/>
            <pc:sldMk cId="1152986770" sldId="2147483638"/>
            <ac:spMk id="2" creationId="{C82C1F1E-7B79-CC65-B9E7-9545B9A962CB}"/>
          </ac:spMkLst>
        </pc:spChg>
        <pc:spChg chg="mod">
          <ac:chgData name="Constanza Andrea Aguilar Schoettge" userId="5e135e65-d32a-41c1-8b6d-4565550b0342" providerId="ADAL" clId="{8C52C11B-4EBE-49FB-BF8C-6EA71E105178}" dt="2026-02-24T13:01:07.725" v="2316" actId="1076"/>
          <ac:spMkLst>
            <pc:docMk/>
            <pc:sldMk cId="1152986770" sldId="2147483638"/>
            <ac:spMk id="10" creationId="{B9EE50A0-88D3-E576-4CE4-578BF0E1DFF1}"/>
          </ac:spMkLst>
        </pc:spChg>
        <pc:spChg chg="mod">
          <ac:chgData name="Constanza Andrea Aguilar Schoettge" userId="5e135e65-d32a-41c1-8b6d-4565550b0342" providerId="ADAL" clId="{8C52C11B-4EBE-49FB-BF8C-6EA71E105178}" dt="2026-02-24T15:45:48.743" v="3067" actId="1076"/>
          <ac:spMkLst>
            <pc:docMk/>
            <pc:sldMk cId="1152986770" sldId="2147483638"/>
            <ac:spMk id="16" creationId="{1DCDEDEC-A349-DEB7-12AE-544925B64E45}"/>
          </ac:spMkLst>
        </pc:spChg>
        <pc:picChg chg="add mod ord">
          <ac:chgData name="Constanza Andrea Aguilar Schoettge" userId="5e135e65-d32a-41c1-8b6d-4565550b0342" providerId="ADAL" clId="{8C52C11B-4EBE-49FB-BF8C-6EA71E105178}" dt="2026-02-24T15:45:46.551" v="3066" actId="1076"/>
          <ac:picMkLst>
            <pc:docMk/>
            <pc:sldMk cId="1152986770" sldId="2147483638"/>
            <ac:picMk id="7" creationId="{CFB6A45C-E97F-436B-A728-3AAEF4F7E6BC}"/>
          </ac:picMkLst>
        </pc:picChg>
        <pc:picChg chg="add mod ord">
          <ac:chgData name="Constanza Andrea Aguilar Schoettge" userId="5e135e65-d32a-41c1-8b6d-4565550b0342" providerId="ADAL" clId="{8C52C11B-4EBE-49FB-BF8C-6EA71E105178}" dt="2026-02-24T13:01:05.781" v="2315" actId="167"/>
          <ac:picMkLst>
            <pc:docMk/>
            <pc:sldMk cId="1152986770" sldId="2147483638"/>
            <ac:picMk id="11" creationId="{1C7404C7-2C3A-8243-3671-CC35EEF20E53}"/>
          </ac:picMkLst>
        </pc:picChg>
      </pc:sldChg>
      <pc:sldChg chg="addSp delSp modSp add mod modShow">
        <pc:chgData name="Constanza Andrea Aguilar Schoettge" userId="5e135e65-d32a-41c1-8b6d-4565550b0342" providerId="ADAL" clId="{8C52C11B-4EBE-49FB-BF8C-6EA71E105178}" dt="2026-02-24T13:08:56.051" v="2353" actId="1076"/>
        <pc:sldMkLst>
          <pc:docMk/>
          <pc:sldMk cId="3384956959" sldId="2147483640"/>
        </pc:sldMkLst>
        <pc:spChg chg="mod">
          <ac:chgData name="Constanza Andrea Aguilar Schoettge" userId="5e135e65-d32a-41c1-8b6d-4565550b0342" providerId="ADAL" clId="{8C52C11B-4EBE-49FB-BF8C-6EA71E105178}" dt="2026-02-05T12:07:13.005" v="1334" actId="20577"/>
          <ac:spMkLst>
            <pc:docMk/>
            <pc:sldMk cId="3384956959" sldId="2147483640"/>
            <ac:spMk id="2" creationId="{B656EBDC-A73C-4A25-C979-C28F59A46A1F}"/>
          </ac:spMkLst>
        </pc:spChg>
        <pc:picChg chg="add mod modCrop">
          <ac:chgData name="Constanza Andrea Aguilar Schoettge" userId="5e135e65-d32a-41c1-8b6d-4565550b0342" providerId="ADAL" clId="{8C52C11B-4EBE-49FB-BF8C-6EA71E105178}" dt="2026-02-24T13:08:50.508" v="2349" actId="1076"/>
          <ac:picMkLst>
            <pc:docMk/>
            <pc:sldMk cId="3384956959" sldId="2147483640"/>
            <ac:picMk id="7" creationId="{C0482225-C198-7613-6E7B-FE59665F60A7}"/>
          </ac:picMkLst>
        </pc:picChg>
        <pc:picChg chg="add mod">
          <ac:chgData name="Constanza Andrea Aguilar Schoettge" userId="5e135e65-d32a-41c1-8b6d-4565550b0342" providerId="ADAL" clId="{8C52C11B-4EBE-49FB-BF8C-6EA71E105178}" dt="2026-02-24T13:08:52.027" v="2350" actId="1076"/>
          <ac:picMkLst>
            <pc:docMk/>
            <pc:sldMk cId="3384956959" sldId="2147483640"/>
            <ac:picMk id="11" creationId="{DCC466E7-1E11-DC54-9BCA-4722C87D6018}"/>
          </ac:picMkLst>
        </pc:picChg>
        <pc:picChg chg="add mod">
          <ac:chgData name="Constanza Andrea Aguilar Schoettge" userId="5e135e65-d32a-41c1-8b6d-4565550b0342" providerId="ADAL" clId="{8C52C11B-4EBE-49FB-BF8C-6EA71E105178}" dt="2026-02-24T13:08:56.051" v="2353" actId="1076"/>
          <ac:picMkLst>
            <pc:docMk/>
            <pc:sldMk cId="3384956959" sldId="2147483640"/>
            <ac:picMk id="14" creationId="{D484525B-1AA8-6467-07B1-20D8663E4B8B}"/>
          </ac:picMkLst>
        </pc:picChg>
      </pc:sldChg>
      <pc:sldChg chg="addSp delSp modSp add mod">
        <pc:chgData name="Constanza Andrea Aguilar Schoettge" userId="5e135e65-d32a-41c1-8b6d-4565550b0342" providerId="ADAL" clId="{8C52C11B-4EBE-49FB-BF8C-6EA71E105178}" dt="2026-02-24T12:56:57.391" v="2271" actId="1076"/>
        <pc:sldMkLst>
          <pc:docMk/>
          <pc:sldMk cId="2735873819" sldId="2147483641"/>
        </pc:sldMkLst>
        <pc:picChg chg="add mod">
          <ac:chgData name="Constanza Andrea Aguilar Schoettge" userId="5e135e65-d32a-41c1-8b6d-4565550b0342" providerId="ADAL" clId="{8C52C11B-4EBE-49FB-BF8C-6EA71E105178}" dt="2026-02-24T12:55:55.273" v="2254" actId="14100"/>
          <ac:picMkLst>
            <pc:docMk/>
            <pc:sldMk cId="2735873819" sldId="2147483641"/>
            <ac:picMk id="3" creationId="{27377A2B-35B6-8F76-1481-3372220BE743}"/>
          </ac:picMkLst>
        </pc:picChg>
        <pc:picChg chg="add mod">
          <ac:chgData name="Constanza Andrea Aguilar Schoettge" userId="5e135e65-d32a-41c1-8b6d-4565550b0342" providerId="ADAL" clId="{8C52C11B-4EBE-49FB-BF8C-6EA71E105178}" dt="2026-02-24T12:55:48.905" v="2251" actId="14100"/>
          <ac:picMkLst>
            <pc:docMk/>
            <pc:sldMk cId="2735873819" sldId="2147483641"/>
            <ac:picMk id="4" creationId="{D7071F56-E42F-D1F6-9CD8-80BAB6AF4CB4}"/>
          </ac:picMkLst>
        </pc:picChg>
        <pc:picChg chg="add mod">
          <ac:chgData name="Constanza Andrea Aguilar Schoettge" userId="5e135e65-d32a-41c1-8b6d-4565550b0342" providerId="ADAL" clId="{8C52C11B-4EBE-49FB-BF8C-6EA71E105178}" dt="2026-02-24T12:56:57.391" v="2271" actId="1076"/>
          <ac:picMkLst>
            <pc:docMk/>
            <pc:sldMk cId="2735873819" sldId="2147483641"/>
            <ac:picMk id="7" creationId="{854967F9-8436-CCAE-7418-D99084485276}"/>
          </ac:picMkLst>
        </pc:picChg>
      </pc:sldChg>
      <pc:sldChg chg="addSp delSp modSp mod">
        <pc:chgData name="Constanza Andrea Aguilar Schoettge" userId="5e135e65-d32a-41c1-8b6d-4565550b0342" providerId="ADAL" clId="{8C52C11B-4EBE-49FB-BF8C-6EA71E105178}" dt="2026-02-26T12:11:55.440" v="3206" actId="1076"/>
        <pc:sldMkLst>
          <pc:docMk/>
          <pc:sldMk cId="1113913382" sldId="2147483642"/>
        </pc:sldMkLst>
        <pc:spChg chg="mod">
          <ac:chgData name="Constanza Andrea Aguilar Schoettge" userId="5e135e65-d32a-41c1-8b6d-4565550b0342" providerId="ADAL" clId="{8C52C11B-4EBE-49FB-BF8C-6EA71E105178}" dt="2026-02-26T11:31:50.356" v="3090" actId="20577"/>
          <ac:spMkLst>
            <pc:docMk/>
            <pc:sldMk cId="1113913382" sldId="2147483642"/>
            <ac:spMk id="2" creationId="{1E4E34FB-3C52-BD9E-164A-86417BD8C87B}"/>
          </ac:spMkLst>
        </pc:spChg>
        <pc:picChg chg="add del mod">
          <ac:chgData name="Constanza Andrea Aguilar Schoettge" userId="5e135e65-d32a-41c1-8b6d-4565550b0342" providerId="ADAL" clId="{8C52C11B-4EBE-49FB-BF8C-6EA71E105178}" dt="2026-02-25T10:33:31.718" v="3077" actId="478"/>
          <ac:picMkLst>
            <pc:docMk/>
            <pc:sldMk cId="1113913382" sldId="2147483642"/>
            <ac:picMk id="3" creationId="{9C1048C9-D414-81D6-C630-915548548D4A}"/>
          </ac:picMkLst>
        </pc:picChg>
        <pc:picChg chg="add mod">
          <ac:chgData name="Constanza Andrea Aguilar Schoettge" userId="5e135e65-d32a-41c1-8b6d-4565550b0342" providerId="ADAL" clId="{8C52C11B-4EBE-49FB-BF8C-6EA71E105178}" dt="2026-02-26T12:11:51.652" v="3205" actId="1076"/>
          <ac:picMkLst>
            <pc:docMk/>
            <pc:sldMk cId="1113913382" sldId="2147483642"/>
            <ac:picMk id="3" creationId="{FFC57F1C-A830-D06E-8BE1-E5D0D72BEAB1}"/>
          </ac:picMkLst>
        </pc:picChg>
        <pc:picChg chg="add del mod">
          <ac:chgData name="Constanza Andrea Aguilar Schoettge" userId="5e135e65-d32a-41c1-8b6d-4565550b0342" providerId="ADAL" clId="{8C52C11B-4EBE-49FB-BF8C-6EA71E105178}" dt="2026-02-26T12:11:20.700" v="3199" actId="478"/>
          <ac:picMkLst>
            <pc:docMk/>
            <pc:sldMk cId="1113913382" sldId="2147483642"/>
            <ac:picMk id="4" creationId="{1FAB2341-13C5-3EA5-8E38-9E879571F464}"/>
          </ac:picMkLst>
        </pc:picChg>
        <pc:picChg chg="add del mod">
          <ac:chgData name="Constanza Andrea Aguilar Schoettge" userId="5e135e65-d32a-41c1-8b6d-4565550b0342" providerId="ADAL" clId="{8C52C11B-4EBE-49FB-BF8C-6EA71E105178}" dt="2026-02-26T12:11:28.200" v="3202" actId="478"/>
          <ac:picMkLst>
            <pc:docMk/>
            <pc:sldMk cId="1113913382" sldId="2147483642"/>
            <ac:picMk id="5" creationId="{F500055E-93BF-2340-918F-D99CCFB4A323}"/>
          </ac:picMkLst>
        </pc:picChg>
        <pc:picChg chg="add mod">
          <ac:chgData name="Constanza Andrea Aguilar Schoettge" userId="5e135e65-d32a-41c1-8b6d-4565550b0342" providerId="ADAL" clId="{8C52C11B-4EBE-49FB-BF8C-6EA71E105178}" dt="2026-02-26T12:11:55.440" v="3206" actId="1076"/>
          <ac:picMkLst>
            <pc:docMk/>
            <pc:sldMk cId="1113913382" sldId="2147483642"/>
            <ac:picMk id="6" creationId="{1C6F2000-3F10-78B9-22DE-9E421639C3B4}"/>
          </ac:picMkLst>
        </pc:picChg>
        <pc:picChg chg="add del mod">
          <ac:chgData name="Constanza Andrea Aguilar Schoettge" userId="5e135e65-d32a-41c1-8b6d-4565550b0342" providerId="ADAL" clId="{8C52C11B-4EBE-49FB-BF8C-6EA71E105178}" dt="2026-02-25T10:33:33.836" v="3078" actId="478"/>
          <ac:picMkLst>
            <pc:docMk/>
            <pc:sldMk cId="1113913382" sldId="2147483642"/>
            <ac:picMk id="6" creationId="{B5B1F741-C4B2-B375-5C7D-4AFB4CF06D35}"/>
          </ac:picMkLst>
        </pc:picChg>
      </pc:sldChg>
      <pc:sldChg chg="addSp delSp modSp add mod modShow">
        <pc:chgData name="Constanza Andrea Aguilar Schoettge" userId="5e135e65-d32a-41c1-8b6d-4565550b0342" providerId="ADAL" clId="{8C52C11B-4EBE-49FB-BF8C-6EA71E105178}" dt="2026-02-18T13:48:25.440" v="1969" actId="729"/>
        <pc:sldMkLst>
          <pc:docMk/>
          <pc:sldMk cId="2041770128" sldId="2147483643"/>
        </pc:sldMkLst>
        <pc:spChg chg="mod">
          <ac:chgData name="Constanza Andrea Aguilar Schoettge" userId="5e135e65-d32a-41c1-8b6d-4565550b0342" providerId="ADAL" clId="{8C52C11B-4EBE-49FB-BF8C-6EA71E105178}" dt="2026-02-18T13:38:44.674" v="1943" actId="20577"/>
          <ac:spMkLst>
            <pc:docMk/>
            <pc:sldMk cId="2041770128" sldId="2147483643"/>
            <ac:spMk id="2" creationId="{2476BFF2-A6CC-DF56-C09C-129113F0BF2F}"/>
          </ac:spMkLst>
        </pc:spChg>
        <pc:graphicFrameChg chg="add mod">
          <ac:chgData name="Constanza Andrea Aguilar Schoettge" userId="5e135e65-d32a-41c1-8b6d-4565550b0342" providerId="ADAL" clId="{8C52C11B-4EBE-49FB-BF8C-6EA71E105178}" dt="2026-02-17T12:51:30.688" v="1923" actId="14100"/>
          <ac:graphicFrameMkLst>
            <pc:docMk/>
            <pc:sldMk cId="2041770128" sldId="2147483643"/>
            <ac:graphicFrameMk id="6" creationId="{D17D0C4D-4F5D-4992-B32E-4048D60B3F3A}"/>
          </ac:graphicFrameMkLst>
        </pc:graphicFrameChg>
        <pc:picChg chg="add mod">
          <ac:chgData name="Constanza Andrea Aguilar Schoettge" userId="5e135e65-d32a-41c1-8b6d-4565550b0342" providerId="ADAL" clId="{8C52C11B-4EBE-49FB-BF8C-6EA71E105178}" dt="2026-02-17T12:46:58.603" v="1889" actId="1076"/>
          <ac:picMkLst>
            <pc:docMk/>
            <pc:sldMk cId="2041770128" sldId="2147483643"/>
            <ac:picMk id="3" creationId="{A69957D7-F75C-DBE9-C4CC-89DBAD8E6A1E}"/>
          </ac:picMkLst>
        </pc:picChg>
      </pc:sldChg>
      <pc:sldChg chg="addSp delSp modSp add mod">
        <pc:chgData name="Constanza Andrea Aguilar Schoettge" userId="5e135e65-d32a-41c1-8b6d-4565550b0342" providerId="ADAL" clId="{8C52C11B-4EBE-49FB-BF8C-6EA71E105178}" dt="2026-02-24T15:46:45.979" v="3068" actId="1035"/>
        <pc:sldMkLst>
          <pc:docMk/>
          <pc:sldMk cId="1680877335" sldId="2147483644"/>
        </pc:sldMkLst>
        <pc:spChg chg="mod">
          <ac:chgData name="Constanza Andrea Aguilar Schoettge" userId="5e135e65-d32a-41c1-8b6d-4565550b0342" providerId="ADAL" clId="{8C52C11B-4EBE-49FB-BF8C-6EA71E105178}" dt="2026-02-24T12:59:52.958" v="2302" actId="1076"/>
          <ac:spMkLst>
            <pc:docMk/>
            <pc:sldMk cId="1680877335" sldId="2147483644"/>
            <ac:spMk id="10" creationId="{D97BF364-C213-C55F-B162-99F3DCAA5911}"/>
          </ac:spMkLst>
        </pc:spChg>
        <pc:spChg chg="mod">
          <ac:chgData name="Constanza Andrea Aguilar Schoettge" userId="5e135e65-d32a-41c1-8b6d-4565550b0342" providerId="ADAL" clId="{8C52C11B-4EBE-49FB-BF8C-6EA71E105178}" dt="2026-02-24T13:00:28.758" v="2306" actId="1076"/>
          <ac:spMkLst>
            <pc:docMk/>
            <pc:sldMk cId="1680877335" sldId="2147483644"/>
            <ac:spMk id="16" creationId="{9833154F-8D6B-148D-F0C8-D93084C57247}"/>
          </ac:spMkLst>
        </pc:spChg>
        <pc:picChg chg="add mod ord">
          <ac:chgData name="Constanza Andrea Aguilar Schoettge" userId="5e135e65-d32a-41c1-8b6d-4565550b0342" providerId="ADAL" clId="{8C52C11B-4EBE-49FB-BF8C-6EA71E105178}" dt="2026-02-24T15:46:45.979" v="3068" actId="1035"/>
          <ac:picMkLst>
            <pc:docMk/>
            <pc:sldMk cId="1680877335" sldId="2147483644"/>
            <ac:picMk id="5" creationId="{F3C6C683-C600-848A-56A3-8ECB49DCA2E0}"/>
          </ac:picMkLst>
        </pc:picChg>
        <pc:picChg chg="add mod ord">
          <ac:chgData name="Constanza Andrea Aguilar Schoettge" userId="5e135e65-d32a-41c1-8b6d-4565550b0342" providerId="ADAL" clId="{8C52C11B-4EBE-49FB-BF8C-6EA71E105178}" dt="2026-02-24T13:00:27.062" v="2305" actId="167"/>
          <ac:picMkLst>
            <pc:docMk/>
            <pc:sldMk cId="1680877335" sldId="2147483644"/>
            <ac:picMk id="6" creationId="{AF278CAE-AEA8-A34B-A108-29FCB138F6EF}"/>
          </ac:picMkLst>
        </pc:picChg>
      </pc:sldChg>
      <pc:sldChg chg="addSp delSp modSp add mod">
        <pc:chgData name="Constanza Andrea Aguilar Schoettge" userId="5e135e65-d32a-41c1-8b6d-4565550b0342" providerId="ADAL" clId="{8C52C11B-4EBE-49FB-BF8C-6EA71E105178}" dt="2026-02-24T14:44:01.923" v="3064" actId="20577"/>
        <pc:sldMkLst>
          <pc:docMk/>
          <pc:sldMk cId="277027767" sldId="2147483645"/>
        </pc:sldMkLst>
        <pc:spChg chg="mod">
          <ac:chgData name="Constanza Andrea Aguilar Schoettge" userId="5e135e65-d32a-41c1-8b6d-4565550b0342" providerId="ADAL" clId="{8C52C11B-4EBE-49FB-BF8C-6EA71E105178}" dt="2026-02-24T14:33:29.874" v="2903" actId="20577"/>
          <ac:spMkLst>
            <pc:docMk/>
            <pc:sldMk cId="277027767" sldId="2147483645"/>
            <ac:spMk id="2" creationId="{0510DAEB-426B-022A-F14B-0690381D31B7}"/>
          </ac:spMkLst>
        </pc:spChg>
        <pc:graphicFrameChg chg="add del mod modGraphic">
          <ac:chgData name="Constanza Andrea Aguilar Schoettge" userId="5e135e65-d32a-41c1-8b6d-4565550b0342" providerId="ADAL" clId="{8C52C11B-4EBE-49FB-BF8C-6EA71E105178}" dt="2026-02-24T14:44:01.923" v="3064" actId="20577"/>
          <ac:graphicFrameMkLst>
            <pc:docMk/>
            <pc:sldMk cId="277027767" sldId="2147483645"/>
            <ac:graphicFrameMk id="8" creationId="{4F19E05D-CDE6-0889-FED0-011054637807}"/>
          </ac:graphicFrameMkLst>
        </pc:graphicFrameChg>
      </pc:sldChg>
      <pc:sldChg chg="add">
        <pc:chgData name="Constanza Andrea Aguilar Schoettge" userId="5e135e65-d32a-41c1-8b6d-4565550b0342" providerId="ADAL" clId="{8C52C11B-4EBE-49FB-BF8C-6EA71E105178}" dt="2026-02-26T12:10:01.231" v="3189"/>
        <pc:sldMkLst>
          <pc:docMk/>
          <pc:sldMk cId="3597818188" sldId="2147483646"/>
        </pc:sldMkLst>
      </pc:sld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D88CC64-2F82-D4EC-43AF-692AF0EB2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B2D9AB-1713-C2C9-F305-962CF06867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02E52-2D79-4E55-B001-AC92F993BB30}" type="datetimeFigureOut">
              <a:rPr lang="es-CL" smtClean="0"/>
              <a:t>05-03-2026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0F0057-155F-A0F0-7DD9-9BF274AC89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8D22CD-673D-CB75-9BC3-A6B2CD0D5F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ACB9-18B3-4CCD-968C-625C3AD6CD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419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5EE78-ADAA-4243-9E2C-F34A00CD4A51}" type="datetimeFigureOut">
              <a:rPr lang="es-CL" smtClean="0"/>
              <a:t>05-03-2026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2C8AF-7877-4299-8C3E-2EBE495342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648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EE3FE-6C17-4959-7D4D-4BED10C65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6DAACB-0855-ADC3-DF03-F80ADE62B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D89DD82-6694-D704-B026-CB2F8FC14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7A59CB-B46D-ECD0-7588-4D8D5D10B9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6D2F0-953B-D74D-94EB-15B81D7D04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9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C4899-82BA-3FBC-17E5-3BD410497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183A7D8-AA11-EAB1-1D66-2F0BE3425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C4397C2-D1D3-855B-88E8-82A834B72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5CC29-CE3E-F29F-44E3-4C30D4B13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485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32533-DFF9-FC3C-4D11-D48C21EC0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54F2BAE-0CAE-5275-D06E-D8BC63DFA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7A4E325-8DA6-2F07-919D-5C0B4E2BC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76059F-1062-E65C-9379-21C6167EF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99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D50EF-57E0-DEA8-38B4-8B17B8F0C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2E596B0-8F32-4C2C-4082-1FBD91614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8E566EF-6ECB-0939-5ECD-3918A5CB7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923CAF-69EE-8A4F-559A-5D41C5ED0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98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19602-1651-B7EC-428F-D8B2FC617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875545E-56A5-3077-CC6E-5727B7FD3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20BFF24-EFE6-8FCE-52E3-AF0AE9BCA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E4FC5F-154D-E397-AE8A-4055301F8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605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A0ACA-94D6-5F69-4D6C-BBE82BA1A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10A467D-166F-0D4B-2592-1F596E730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0DEF1F9-38DD-AC09-2D14-70B4533A7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301E71-D9ED-B711-A3EA-A41FCCBED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476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D1A2F-BD67-B36A-C021-1A5D8E246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CAA4973-6F92-05A2-B11A-53F93186E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D1F928C-8B2B-126C-F8AC-6F3A42712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DF6E37-F4FA-E7B1-6F4C-DC0B7AA73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4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36441-83A4-EAEA-020F-1A40ACB94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F18CE0D-92FA-CD00-8100-FE216BCEC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B4615F-AD2F-5035-8D4D-047208C03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32E1E-A524-1C38-E94D-AA50718786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894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25E5B-FE50-6298-A289-D77F9C5E1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C0D644A-A6BC-643A-F5F5-384916F16B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C17EB77-E912-4457-F75D-43E361D19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D41A1D-7503-D219-DB16-532A1CADB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389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1BDEC-1433-37FF-F247-819085887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02BEBD1-CBE2-BF8F-95F4-13AC1F1B7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D63E865-A8A0-4E58-9290-D03DC9F54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FE808B-7682-F41A-09CF-15B4A234E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C8AF-7877-4299-8C3E-2EBE49534272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36155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svg"/><Relationship Id="rId5" Type="http://schemas.openxmlformats.org/officeDocument/2006/relationships/image" Target="../media/image5.png"/><Relationship Id="rId6" Type="http://schemas.openxmlformats.org/officeDocument/2006/relationships/image" Target="../media/image6.sv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7BAFA-D004-45C2-A4B0-FEFC2A3E2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D9E20C-CA12-410C-897C-D4E6876A4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A27973-619B-4754-87B7-0F54F85D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05-03-2026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BC1316-95EC-49E7-AE77-8DEB22FC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84BD4-D2BB-4062-AF76-0D33FEAA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806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EA75E-818B-48CD-BCC0-779FE3E2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F03CAE-2192-44ED-BD19-30E739D0A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EADCA7-6CD2-4155-825F-C7BAE567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05-03-2026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CEB2A4-F9B8-446A-9B1E-11FDAE65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0D1AE-FCD7-4AE2-A35D-00173614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820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195E84-D080-40AE-B26A-DA390693F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34A9D6-7893-4A9A-B3C5-DD7E9A6ED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2534CA-F141-4951-9740-C3E66214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05-03-2026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327A41-1B41-41AB-839C-6B6137045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8A53C1-8149-4372-96F4-96EB0D22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110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9404B5D-C04D-29B6-E959-50429CCD95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D0952D4A-DCFA-9FD5-2CA5-12503372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29" y="55416"/>
            <a:ext cx="7229571" cy="480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56D6D7FA-ADAA-80F5-D83A-293F85ABE64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0429" y="591123"/>
            <a:ext cx="5077498" cy="323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sz="17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s-MX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35782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BA9ADB9-EFC7-E1D3-D8F1-347F06079CAA}"/>
              </a:ext>
            </a:extLst>
          </p:cNvPr>
          <p:cNvSpPr/>
          <p:nvPr userDrawn="1"/>
        </p:nvSpPr>
        <p:spPr>
          <a:xfrm>
            <a:off x="0" y="0"/>
            <a:ext cx="12192000" cy="6864604"/>
          </a:xfrm>
          <a:prstGeom prst="rect">
            <a:avLst/>
          </a:prstGeom>
          <a:solidFill>
            <a:srgbClr val="196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E972FE-ADA3-ADEB-A39E-9C0F3CDD4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-2195613" y="-5537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78F6613-F8FA-4782-3826-0733A0725A38}"/>
              </a:ext>
            </a:extLst>
          </p:cNvPr>
          <p:cNvSpPr/>
          <p:nvPr userDrawn="1"/>
        </p:nvSpPr>
        <p:spPr>
          <a:xfrm>
            <a:off x="7310200" y="-7265"/>
            <a:ext cx="4881800" cy="1384850"/>
          </a:xfrm>
          <a:prstGeom prst="rect">
            <a:avLst/>
          </a:prstGeom>
          <a:solidFill>
            <a:srgbClr val="196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4F401A8-950E-8186-DC01-0D5DC8FF93D9}"/>
              </a:ext>
            </a:extLst>
          </p:cNvPr>
          <p:cNvSpPr/>
          <p:nvPr userDrawn="1"/>
        </p:nvSpPr>
        <p:spPr>
          <a:xfrm>
            <a:off x="7339777" y="4093656"/>
            <a:ext cx="4858188" cy="1390892"/>
          </a:xfrm>
          <a:prstGeom prst="rect">
            <a:avLst/>
          </a:prstGeom>
          <a:solidFill>
            <a:srgbClr val="1A8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420243F-93F9-84D8-BC00-2A7115B8C3EE}"/>
              </a:ext>
            </a:extLst>
          </p:cNvPr>
          <p:cNvCxnSpPr/>
          <p:nvPr userDrawn="1"/>
        </p:nvCxnSpPr>
        <p:spPr>
          <a:xfrm>
            <a:off x="6095999" y="5742878"/>
            <a:ext cx="0" cy="6813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>
            <a:extLst>
              <a:ext uri="{FF2B5EF4-FFF2-40B4-BE49-F238E27FC236}">
                <a16:creationId xmlns:a16="http://schemas.microsoft.com/office/drawing/2014/main" id="{9973F87D-CAD0-4532-D131-62AE5A1BE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5790" y="5823485"/>
            <a:ext cx="2262072" cy="489498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3060EFBB-4B80-CAE3-D000-776ED7256578}"/>
              </a:ext>
            </a:extLst>
          </p:cNvPr>
          <p:cNvSpPr/>
          <p:nvPr userDrawn="1"/>
        </p:nvSpPr>
        <p:spPr>
          <a:xfrm>
            <a:off x="7315195" y="1364680"/>
            <a:ext cx="4882770" cy="1384427"/>
          </a:xfrm>
          <a:prstGeom prst="rect">
            <a:avLst/>
          </a:prstGeom>
          <a:solidFill>
            <a:srgbClr val="47C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sp>
        <p:nvSpPr>
          <p:cNvPr id="27" name="Forma libre: forma 17">
            <a:extLst>
              <a:ext uri="{FF2B5EF4-FFF2-40B4-BE49-F238E27FC236}">
                <a16:creationId xmlns:a16="http://schemas.microsoft.com/office/drawing/2014/main" id="{BF9B2DEC-E277-7A93-B412-0C00E250767C}"/>
              </a:ext>
            </a:extLst>
          </p:cNvPr>
          <p:cNvSpPr/>
          <p:nvPr userDrawn="1"/>
        </p:nvSpPr>
        <p:spPr>
          <a:xfrm flipV="1">
            <a:off x="4877663" y="5479696"/>
            <a:ext cx="7324429" cy="1387320"/>
          </a:xfrm>
          <a:custGeom>
            <a:avLst/>
            <a:gdLst>
              <a:gd name="connsiteX0" fmla="*/ 2241 w 3049860"/>
              <a:gd name="connsiteY0" fmla="*/ 0 h 1731660"/>
              <a:gd name="connsiteX1" fmla="*/ 1645072 w 3049860"/>
              <a:gd name="connsiteY1" fmla="*/ 0 h 1731660"/>
              <a:gd name="connsiteX2" fmla="*/ 3049859 w 3049860"/>
              <a:gd name="connsiteY2" fmla="*/ 0 h 1731660"/>
              <a:gd name="connsiteX3" fmla="*/ 3049860 w 3049860"/>
              <a:gd name="connsiteY3" fmla="*/ 0 h 1731660"/>
              <a:gd name="connsiteX4" fmla="*/ 3049860 w 3049860"/>
              <a:gd name="connsiteY4" fmla="*/ 1731660 h 1731660"/>
              <a:gd name="connsiteX5" fmla="*/ 1688725 w 3049860"/>
              <a:gd name="connsiteY5" fmla="*/ 1731660 h 1731660"/>
              <a:gd name="connsiteX6" fmla="*/ 1685992 w 3049860"/>
              <a:gd name="connsiteY6" fmla="*/ 1731660 h 1731660"/>
              <a:gd name="connsiteX7" fmla="*/ 1645072 w 3049860"/>
              <a:gd name="connsiteY7" fmla="*/ 1731660 h 1731660"/>
              <a:gd name="connsiteX8" fmla="*/ 1645072 w 3049860"/>
              <a:gd name="connsiteY8" fmla="*/ 1729594 h 1731660"/>
              <a:gd name="connsiteX9" fmla="*/ 1514836 w 3049860"/>
              <a:gd name="connsiteY9" fmla="*/ 1723018 h 1731660"/>
              <a:gd name="connsiteX10" fmla="*/ 0 w 3049860"/>
              <a:gd name="connsiteY10" fmla="*/ 44371 h 1731660"/>
              <a:gd name="connsiteX0" fmla="*/ 2241 w 9390746"/>
              <a:gd name="connsiteY0" fmla="*/ 0 h 1742229"/>
              <a:gd name="connsiteX1" fmla="*/ 1645072 w 9390746"/>
              <a:gd name="connsiteY1" fmla="*/ 0 h 1742229"/>
              <a:gd name="connsiteX2" fmla="*/ 3049859 w 9390746"/>
              <a:gd name="connsiteY2" fmla="*/ 0 h 1742229"/>
              <a:gd name="connsiteX3" fmla="*/ 3049860 w 9390746"/>
              <a:gd name="connsiteY3" fmla="*/ 0 h 1742229"/>
              <a:gd name="connsiteX4" fmla="*/ 9390746 w 9390746"/>
              <a:gd name="connsiteY4" fmla="*/ 1742229 h 1742229"/>
              <a:gd name="connsiteX5" fmla="*/ 1688725 w 9390746"/>
              <a:gd name="connsiteY5" fmla="*/ 1731660 h 1742229"/>
              <a:gd name="connsiteX6" fmla="*/ 1685992 w 9390746"/>
              <a:gd name="connsiteY6" fmla="*/ 1731660 h 1742229"/>
              <a:gd name="connsiteX7" fmla="*/ 1645072 w 9390746"/>
              <a:gd name="connsiteY7" fmla="*/ 1731660 h 1742229"/>
              <a:gd name="connsiteX8" fmla="*/ 1645072 w 9390746"/>
              <a:gd name="connsiteY8" fmla="*/ 1729594 h 1742229"/>
              <a:gd name="connsiteX9" fmla="*/ 1514836 w 9390746"/>
              <a:gd name="connsiteY9" fmla="*/ 1723018 h 1742229"/>
              <a:gd name="connsiteX10" fmla="*/ 0 w 9390746"/>
              <a:gd name="connsiteY10" fmla="*/ 44371 h 1742229"/>
              <a:gd name="connsiteX11" fmla="*/ 2241 w 9390746"/>
              <a:gd name="connsiteY11" fmla="*/ 0 h 1742229"/>
              <a:gd name="connsiteX0" fmla="*/ 2241 w 9411882"/>
              <a:gd name="connsiteY0" fmla="*/ 10569 h 1752798"/>
              <a:gd name="connsiteX1" fmla="*/ 1645072 w 9411882"/>
              <a:gd name="connsiteY1" fmla="*/ 10569 h 1752798"/>
              <a:gd name="connsiteX2" fmla="*/ 3049859 w 9411882"/>
              <a:gd name="connsiteY2" fmla="*/ 10569 h 1752798"/>
              <a:gd name="connsiteX3" fmla="*/ 9411882 w 9411882"/>
              <a:gd name="connsiteY3" fmla="*/ 0 h 1752798"/>
              <a:gd name="connsiteX4" fmla="*/ 9390746 w 9411882"/>
              <a:gd name="connsiteY4" fmla="*/ 1752798 h 1752798"/>
              <a:gd name="connsiteX5" fmla="*/ 1688725 w 9411882"/>
              <a:gd name="connsiteY5" fmla="*/ 1742229 h 1752798"/>
              <a:gd name="connsiteX6" fmla="*/ 1685992 w 9411882"/>
              <a:gd name="connsiteY6" fmla="*/ 1742229 h 1752798"/>
              <a:gd name="connsiteX7" fmla="*/ 1645072 w 9411882"/>
              <a:gd name="connsiteY7" fmla="*/ 1742229 h 1752798"/>
              <a:gd name="connsiteX8" fmla="*/ 1645072 w 9411882"/>
              <a:gd name="connsiteY8" fmla="*/ 1740163 h 1752798"/>
              <a:gd name="connsiteX9" fmla="*/ 1514836 w 9411882"/>
              <a:gd name="connsiteY9" fmla="*/ 1733587 h 1752798"/>
              <a:gd name="connsiteX10" fmla="*/ 0 w 9411882"/>
              <a:gd name="connsiteY10" fmla="*/ 54940 h 1752798"/>
              <a:gd name="connsiteX11" fmla="*/ 2241 w 9411882"/>
              <a:gd name="connsiteY11" fmla="*/ 10569 h 1752798"/>
              <a:gd name="connsiteX0" fmla="*/ 2241 w 9411882"/>
              <a:gd name="connsiteY0" fmla="*/ 10569 h 1742229"/>
              <a:gd name="connsiteX1" fmla="*/ 1645072 w 9411882"/>
              <a:gd name="connsiteY1" fmla="*/ 10569 h 1742229"/>
              <a:gd name="connsiteX2" fmla="*/ 3049859 w 9411882"/>
              <a:gd name="connsiteY2" fmla="*/ 10569 h 1742229"/>
              <a:gd name="connsiteX3" fmla="*/ 9411882 w 9411882"/>
              <a:gd name="connsiteY3" fmla="*/ 0 h 1742229"/>
              <a:gd name="connsiteX4" fmla="*/ 9142396 w 9411882"/>
              <a:gd name="connsiteY4" fmla="*/ 1726378 h 1742229"/>
              <a:gd name="connsiteX5" fmla="*/ 1688725 w 9411882"/>
              <a:gd name="connsiteY5" fmla="*/ 1742229 h 1742229"/>
              <a:gd name="connsiteX6" fmla="*/ 1685992 w 9411882"/>
              <a:gd name="connsiteY6" fmla="*/ 1742229 h 1742229"/>
              <a:gd name="connsiteX7" fmla="*/ 1645072 w 9411882"/>
              <a:gd name="connsiteY7" fmla="*/ 1742229 h 1742229"/>
              <a:gd name="connsiteX8" fmla="*/ 1645072 w 9411882"/>
              <a:gd name="connsiteY8" fmla="*/ 1740163 h 1742229"/>
              <a:gd name="connsiteX9" fmla="*/ 1514836 w 9411882"/>
              <a:gd name="connsiteY9" fmla="*/ 1733587 h 1742229"/>
              <a:gd name="connsiteX10" fmla="*/ 0 w 9411882"/>
              <a:gd name="connsiteY10" fmla="*/ 54940 h 1742229"/>
              <a:gd name="connsiteX11" fmla="*/ 2241 w 9411882"/>
              <a:gd name="connsiteY11" fmla="*/ 10569 h 1742229"/>
              <a:gd name="connsiteX0" fmla="*/ 2241 w 9142396"/>
              <a:gd name="connsiteY0" fmla="*/ 2 h 1731662"/>
              <a:gd name="connsiteX1" fmla="*/ 1645072 w 9142396"/>
              <a:gd name="connsiteY1" fmla="*/ 2 h 1731662"/>
              <a:gd name="connsiteX2" fmla="*/ 3049859 w 9142396"/>
              <a:gd name="connsiteY2" fmla="*/ 2 h 1731662"/>
              <a:gd name="connsiteX3" fmla="*/ 9131827 w 9142396"/>
              <a:gd name="connsiteY3" fmla="*/ 0 h 1731662"/>
              <a:gd name="connsiteX4" fmla="*/ 9142396 w 9142396"/>
              <a:gd name="connsiteY4" fmla="*/ 1715811 h 1731662"/>
              <a:gd name="connsiteX5" fmla="*/ 1688725 w 9142396"/>
              <a:gd name="connsiteY5" fmla="*/ 1731662 h 1731662"/>
              <a:gd name="connsiteX6" fmla="*/ 1685992 w 9142396"/>
              <a:gd name="connsiteY6" fmla="*/ 1731662 h 1731662"/>
              <a:gd name="connsiteX7" fmla="*/ 1645072 w 9142396"/>
              <a:gd name="connsiteY7" fmla="*/ 1731662 h 1731662"/>
              <a:gd name="connsiteX8" fmla="*/ 1645072 w 9142396"/>
              <a:gd name="connsiteY8" fmla="*/ 1729596 h 1731662"/>
              <a:gd name="connsiteX9" fmla="*/ 1514836 w 9142396"/>
              <a:gd name="connsiteY9" fmla="*/ 1723020 h 1731662"/>
              <a:gd name="connsiteX10" fmla="*/ 0 w 9142396"/>
              <a:gd name="connsiteY10" fmla="*/ 44373 h 1731662"/>
              <a:gd name="connsiteX11" fmla="*/ 2241 w 9142396"/>
              <a:gd name="connsiteY11" fmla="*/ 2 h 173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2396" h="1731662">
                <a:moveTo>
                  <a:pt x="2241" y="2"/>
                </a:moveTo>
                <a:lnTo>
                  <a:pt x="1645072" y="2"/>
                </a:lnTo>
                <a:lnTo>
                  <a:pt x="3049859" y="2"/>
                </a:lnTo>
                <a:lnTo>
                  <a:pt x="9131827" y="0"/>
                </a:lnTo>
                <a:lnTo>
                  <a:pt x="9142396" y="1715811"/>
                </a:lnTo>
                <a:lnTo>
                  <a:pt x="1688725" y="1731662"/>
                </a:lnTo>
                <a:lnTo>
                  <a:pt x="1685992" y="1731662"/>
                </a:lnTo>
                <a:lnTo>
                  <a:pt x="1645072" y="1731662"/>
                </a:lnTo>
                <a:lnTo>
                  <a:pt x="1645072" y="1729596"/>
                </a:lnTo>
                <a:lnTo>
                  <a:pt x="1514836" y="1723020"/>
                </a:lnTo>
                <a:cubicBezTo>
                  <a:pt x="663975" y="1636610"/>
                  <a:pt x="0" y="918031"/>
                  <a:pt x="0" y="44373"/>
                </a:cubicBezTo>
                <a:lnTo>
                  <a:pt x="2241" y="2"/>
                </a:lnTo>
                <a:close/>
              </a:path>
            </a:pathLst>
          </a:custGeom>
          <a:solidFill>
            <a:srgbClr val="52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sp>
        <p:nvSpPr>
          <p:cNvPr id="18" name="Forma libre: forma 20">
            <a:extLst>
              <a:ext uri="{FF2B5EF4-FFF2-40B4-BE49-F238E27FC236}">
                <a16:creationId xmlns:a16="http://schemas.microsoft.com/office/drawing/2014/main" id="{D6A508F1-69D6-1AA1-EF46-BCD1127B103C}"/>
              </a:ext>
            </a:extLst>
          </p:cNvPr>
          <p:cNvSpPr/>
          <p:nvPr userDrawn="1"/>
        </p:nvSpPr>
        <p:spPr>
          <a:xfrm rot="10800000" flipH="1">
            <a:off x="9758031" y="5476506"/>
            <a:ext cx="2443395" cy="1387319"/>
          </a:xfrm>
          <a:custGeom>
            <a:avLst/>
            <a:gdLst>
              <a:gd name="connsiteX0" fmla="*/ 2241 w 3049860"/>
              <a:gd name="connsiteY0" fmla="*/ 0 h 1731660"/>
              <a:gd name="connsiteX1" fmla="*/ 1645072 w 3049860"/>
              <a:gd name="connsiteY1" fmla="*/ 0 h 1731660"/>
              <a:gd name="connsiteX2" fmla="*/ 3049859 w 3049860"/>
              <a:gd name="connsiteY2" fmla="*/ 0 h 1731660"/>
              <a:gd name="connsiteX3" fmla="*/ 3049860 w 3049860"/>
              <a:gd name="connsiteY3" fmla="*/ 0 h 1731660"/>
              <a:gd name="connsiteX4" fmla="*/ 3049860 w 3049860"/>
              <a:gd name="connsiteY4" fmla="*/ 1731660 h 1731660"/>
              <a:gd name="connsiteX5" fmla="*/ 1688725 w 3049860"/>
              <a:gd name="connsiteY5" fmla="*/ 1731660 h 1731660"/>
              <a:gd name="connsiteX6" fmla="*/ 1685992 w 3049860"/>
              <a:gd name="connsiteY6" fmla="*/ 1731660 h 1731660"/>
              <a:gd name="connsiteX7" fmla="*/ 1645072 w 3049860"/>
              <a:gd name="connsiteY7" fmla="*/ 1731660 h 1731660"/>
              <a:gd name="connsiteX8" fmla="*/ 1645072 w 3049860"/>
              <a:gd name="connsiteY8" fmla="*/ 1729594 h 1731660"/>
              <a:gd name="connsiteX9" fmla="*/ 1514836 w 3049860"/>
              <a:gd name="connsiteY9" fmla="*/ 1723018 h 1731660"/>
              <a:gd name="connsiteX10" fmla="*/ 0 w 3049860"/>
              <a:gd name="connsiteY10" fmla="*/ 44371 h 173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9860" h="1731660">
                <a:moveTo>
                  <a:pt x="2241" y="0"/>
                </a:moveTo>
                <a:lnTo>
                  <a:pt x="1645072" y="0"/>
                </a:lnTo>
                <a:lnTo>
                  <a:pt x="3049859" y="0"/>
                </a:lnTo>
                <a:lnTo>
                  <a:pt x="3049860" y="0"/>
                </a:lnTo>
                <a:lnTo>
                  <a:pt x="3049860" y="1731660"/>
                </a:lnTo>
                <a:lnTo>
                  <a:pt x="1688725" y="1731660"/>
                </a:lnTo>
                <a:lnTo>
                  <a:pt x="1685992" y="1731660"/>
                </a:lnTo>
                <a:lnTo>
                  <a:pt x="1645072" y="1731660"/>
                </a:lnTo>
                <a:lnTo>
                  <a:pt x="1645072" y="1729594"/>
                </a:lnTo>
                <a:lnTo>
                  <a:pt x="1514836" y="1723018"/>
                </a:lnTo>
                <a:cubicBezTo>
                  <a:pt x="663975" y="1636608"/>
                  <a:pt x="0" y="918029"/>
                  <a:pt x="0" y="44371"/>
                </a:cubicBezTo>
                <a:close/>
              </a:path>
            </a:pathLst>
          </a:custGeom>
          <a:solidFill>
            <a:srgbClr val="196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s-ES"/>
              <a:t> </a:t>
            </a:r>
            <a:endParaRPr lang="es-CL"/>
          </a:p>
        </p:txBody>
      </p:sp>
      <p:sp>
        <p:nvSpPr>
          <p:cNvPr id="33" name="Marcador de título 17">
            <a:extLst>
              <a:ext uri="{FF2B5EF4-FFF2-40B4-BE49-F238E27FC236}">
                <a16:creationId xmlns:a16="http://schemas.microsoft.com/office/drawing/2014/main" id="{0E00F5AB-98B6-F931-760B-777B99ED9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387" y="2487293"/>
            <a:ext cx="6207335" cy="13716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MX"/>
              <a:t>Inserte</a:t>
            </a:r>
            <a:br>
              <a:rPr lang="es-MX"/>
            </a:br>
            <a:r>
              <a:rPr lang="es-MX"/>
              <a:t>título aquí</a:t>
            </a:r>
            <a:endParaRPr lang="es-ES_tradnl"/>
          </a:p>
        </p:txBody>
      </p:sp>
      <p:sp>
        <p:nvSpPr>
          <p:cNvPr id="34" name="Marcador de texto 18">
            <a:extLst>
              <a:ext uri="{FF2B5EF4-FFF2-40B4-BE49-F238E27FC236}">
                <a16:creationId xmlns:a16="http://schemas.microsoft.com/office/drawing/2014/main" id="{BD06A2AF-AB33-AB3D-CF88-31B30F0828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1387" y="4073009"/>
            <a:ext cx="4694492" cy="8658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Bajada</a:t>
            </a:r>
          </a:p>
        </p:txBody>
      </p:sp>
      <p:sp>
        <p:nvSpPr>
          <p:cNvPr id="35" name="Marcador de texto 18">
            <a:extLst>
              <a:ext uri="{FF2B5EF4-FFF2-40B4-BE49-F238E27FC236}">
                <a16:creationId xmlns:a16="http://schemas.microsoft.com/office/drawing/2014/main" id="{85EDD11D-53D3-EA67-8F08-4E1A0268BF7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1387" y="1790700"/>
            <a:ext cx="4694492" cy="5764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Texto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ED9DF8D-4706-B7EA-F2FC-1F769197A7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1932" y="6066580"/>
            <a:ext cx="1070743" cy="4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1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249B3-3F4E-4347-A39D-B2D67851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B90704-501B-4ABE-AA66-81660A600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C1A963-70A6-413D-88FF-61A477FC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05-03-2026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A8BF21-AA20-44C5-877F-7CCAD916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DCA032-247B-4408-82BD-33B30C3D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57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2074C-85B4-4C9C-8E9B-9820FE6C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D23AD8-1AE4-470F-84F7-83B8EC955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D01BD-9A7D-409E-814A-7C57D234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05-03-2026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0673AF-8594-4A19-9576-473819F6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647714-2C3E-4DE1-BDF6-FF6F795D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257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B866A-EAAC-4E3D-8E1B-A1768599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5C2088-6124-407B-92F3-2078B1EAB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7CAD39-9CAB-4E1A-A466-2817BD740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1A2E60-0CCA-424D-8855-56FEFEB8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05-03-2026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F02E5A-28A8-4A9B-8022-A7801C71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1D54A1-B89C-4FC6-9D46-5871E1C3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900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3D8F3-A0B8-4BC5-A120-FC997B75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3F4790-04D0-489C-AF9B-94DD74E9E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611A57-F9C3-4B42-B9EC-3B958AC9F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E15849-60DF-4089-A443-3C0F20C4A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9FBF9F-E024-4F24-8801-2D0AF5E27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F19610-0894-4F95-8F68-E71DB3FC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05-03-2026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B40244-1DA7-4C3F-8AEB-D2AEFFB6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BB0949-D327-48D4-AC83-8EB398CA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266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E7F5D-6E55-44C3-BD1A-12A4EF31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61B9B1-2733-4B57-B1DD-6A994CA1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05-03-2026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B23428-AC36-4CFA-B73D-531457A6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4615A0-3CBB-4E16-B1D0-FB02291E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443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024ACF-4DF8-47CA-BE7C-88E9C0B15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05-03-2026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48E33C-3FC2-417D-B14F-7BFB71FA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6D9F0F-9A8C-49D0-90C3-33D1B5C6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266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EC1AE-9704-4E7D-B3F4-56D613F1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1597E3-6763-410D-904F-0A5DD2090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BDE780-9788-48AC-A72F-83FCF149B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1D7178-9283-4D3E-818F-F0F8F074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05-03-2026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65DCD4-D1F5-41F2-8A34-9C17C6EF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8567B9-C2A9-470E-9974-835CB7DA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630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0B9FD-76E9-4BD2-A00E-ACAC0062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7ED351-5A55-4A84-9848-55A06BB27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3648B6-0989-403F-825D-88F6812BB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9C0A04-8DCE-4748-930D-D4283E84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0FC3-6134-4F78-90D5-2192B44EE6A0}" type="datetimeFigureOut">
              <a:rPr lang="es-CL" smtClean="0"/>
              <a:t>05-03-2026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41F733-AAEE-489D-8A56-601BA09D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22ADB6-AFFE-47ED-9F9F-DEB0130D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35801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82E7C4-7999-41B7-B240-17426079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540841-E547-47E3-B4AD-83707E35E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00BB7-B252-4A06-B56D-36FCFBE17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0FC3-6134-4F78-90D5-2192B44EE6A0}" type="datetimeFigureOut">
              <a:rPr lang="es-CL" smtClean="0"/>
              <a:t>05-03-2026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248FC1-2E6D-4322-B93A-A5C2CE840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E13C33-A9BE-40F3-B278-17348D880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81DC-EE7A-41DB-AEE5-E1D97B7A7F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406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Relationship Id="rId4" Type="http://schemas.openxmlformats.org/officeDocument/2006/relationships/image" Target="../media/image5.png"/><Relationship Id="rId5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Relationship Id="rId4" Type="http://schemas.openxmlformats.org/officeDocument/2006/relationships/image" Target="../media/image9.emf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BE260-276D-252A-5196-70C1E16D9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E69D014-6835-4E16-EA85-E927A906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12" y="534668"/>
            <a:ext cx="6720048" cy="1371601"/>
          </a:xfrm>
        </p:spPr>
        <p:txBody>
          <a:bodyPr/>
          <a:lstStyle/>
          <a:p>
            <a:r>
              <a:rPr lang="es-ES_tradnl">
                <a:latin typeface="Abadi" panose="020B0604020104020204" pitchFamily="34" charset="0"/>
              </a:rPr>
              <a:t>Operación </a:t>
            </a:r>
            <a:br>
              <a:rPr lang="es-ES_tradnl">
                <a:latin typeface="Abadi" panose="020B0604020104020204" pitchFamily="34" charset="0"/>
              </a:rPr>
            </a:br>
            <a:r>
              <a:rPr lang="es-ES_tradnl">
                <a:latin typeface="Abadi" panose="020B0604020104020204" pitchFamily="34" charset="0"/>
              </a:rPr>
              <a:t>MSS - CNN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2102B7A-5ECD-89DF-F5A0-73FBAC68F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3245217"/>
            <a:ext cx="4694492" cy="1371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b="1" dirty="0">
                <a:latin typeface="Abadi"/>
              </a:rPr>
              <a:t>Reporte diario</a:t>
            </a:r>
          </a:p>
          <a:p>
            <a:pPr marL="0" indent="0">
              <a:buNone/>
            </a:pPr>
            <a:r>
              <a:rPr lang="es-ES_tradnl" sz="3200" b="1" dirty="0">
                <a:latin typeface="Abadi"/>
              </a:rPr>
              <a:t>25 Febrero 2026</a:t>
            </a:r>
          </a:p>
        </p:txBody>
      </p:sp>
      <p:pic>
        <p:nvPicPr>
          <p:cNvPr id="2" name="Imagen 1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85D970D1-12CA-323B-0949-47479DE87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5" r="17652" b="-1"/>
          <a:stretch>
            <a:fillRect/>
          </a:stretch>
        </p:blipFill>
        <p:spPr>
          <a:xfrm>
            <a:off x="3886200" y="10"/>
            <a:ext cx="830427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4985B15-3244-EF30-DE2C-9B9705912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6826" y="5894780"/>
            <a:ext cx="1707836" cy="6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5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48B0E-A579-800A-65E2-26B290752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6EBDC-A73C-4A25-C979-C28F59A4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" y="198851"/>
            <a:ext cx="7229571" cy="480291"/>
          </a:xfrm>
        </p:spPr>
        <p:txBody>
          <a:bodyPr>
            <a:normAutofit/>
          </a:bodyPr>
          <a:lstStyle/>
          <a:p>
            <a:r>
              <a:rPr lang="es-CL"/>
              <a:t>Sistema 6: Finisher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B476367-8A43-E621-A23B-688817FB0668}"/>
              </a:ext>
            </a:extLst>
          </p:cNvPr>
          <p:cNvSpPr/>
          <p:nvPr/>
        </p:nvSpPr>
        <p:spPr>
          <a:xfrm>
            <a:off x="1803400" y="3937000"/>
            <a:ext cx="3429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Picture 14" descr="Finisher_32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63" y="1294339"/>
            <a:ext cx="5931296" cy="2642661"/>
          </a:xfrm>
          <a:prstGeom prst="rect">
            <a:avLst/>
          </a:prstGeom>
        </p:spPr>
      </p:pic>
      <p:pic>
        <p:nvPicPr>
          <p:cNvPr id="16" name="Picture 15" descr="HS1_Fe_barra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294339"/>
            <a:ext cx="5956253" cy="2642660"/>
          </a:xfrm>
          <a:prstGeom prst="rect">
            <a:avLst/>
          </a:prstGeom>
        </p:spPr>
      </p:pic>
      <p:pic>
        <p:nvPicPr>
          <p:cNvPr id="17" name="Picture 16" descr="HS2_Fe_barra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5408" y="4025302"/>
            <a:ext cx="5834253" cy="27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5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D7CF8-032F-7528-4F01-181A7B319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E34FB-3C52-BD9E-164A-86417BD8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88" y="104775"/>
            <a:ext cx="9657512" cy="790575"/>
          </a:xfrm>
        </p:spPr>
        <p:txBody>
          <a:bodyPr>
            <a:normAutofit/>
          </a:bodyPr>
          <a:lstStyle/>
          <a:p>
            <a:r>
              <a:rPr lang="es-CL" dirty="0">
                <a:latin typeface="Roboto"/>
                <a:ea typeface="Roboto"/>
                <a:cs typeface="Roboto"/>
              </a:rPr>
              <a:t>Resumen Resultados</a:t>
            </a:r>
            <a:br>
              <a:rPr lang="es-CL" dirty="0"/>
            </a:br>
            <a:r>
              <a:rPr lang="es-CL" dirty="0">
                <a:latin typeface="Roboto"/>
                <a:ea typeface="Roboto"/>
                <a:cs typeface="Roboto"/>
              </a:rPr>
              <a:t>25 Febrero 2026 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C57F1C-A830-D06E-8BE1-E5D0D72BE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7726"/>
            <a:ext cx="8039100" cy="3257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C6F2000-3F10-78B9-22DE-9E421639C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650" y="1607726"/>
            <a:ext cx="39433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1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94D6E-103A-E51B-D506-EDE75FC2E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0DAEB-426B-022A-F14B-0690381D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88" y="104775"/>
            <a:ext cx="9657512" cy="790575"/>
          </a:xfrm>
        </p:spPr>
        <p:txBody>
          <a:bodyPr>
            <a:normAutofit/>
          </a:bodyPr>
          <a:lstStyle/>
          <a:p>
            <a:r>
              <a:rPr lang="es-CL" dirty="0"/>
              <a:t>Compromisos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F19E05D-CDE6-0889-FED0-011054637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95287"/>
              </p:ext>
            </p:extLst>
          </p:nvPr>
        </p:nvGraphicFramePr>
        <p:xfrm>
          <a:off x="590061" y="1506479"/>
          <a:ext cx="9850476" cy="3353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7781">
                  <a:extLst>
                    <a:ext uri="{9D8B030D-6E8A-4147-A177-3AD203B41FA5}">
                      <a16:colId xmlns:a16="http://schemas.microsoft.com/office/drawing/2014/main" val="95664829"/>
                    </a:ext>
                  </a:extLst>
                </a:gridCol>
                <a:gridCol w="3642695">
                  <a:extLst>
                    <a:ext uri="{9D8B030D-6E8A-4147-A177-3AD203B41FA5}">
                      <a16:colId xmlns:a16="http://schemas.microsoft.com/office/drawing/2014/main" val="2033918379"/>
                    </a:ext>
                  </a:extLst>
                </a:gridCol>
              </a:tblGrid>
              <a:tr h="424301">
                <a:tc>
                  <a:txBody>
                    <a:bodyPr/>
                    <a:lstStyle/>
                    <a:p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Compromisos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Responsable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76218"/>
                  </a:ext>
                </a:extLst>
              </a:tr>
              <a:tr h="732355"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Cambio de parámetros CN07 y CN08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Jorge Carrasco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5209307"/>
                  </a:ext>
                </a:extLst>
              </a:tr>
              <a:tr h="732355"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Verificación flujómetro y densímetro MM02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Eric Gajardo/ Gilbert Torres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782491"/>
                  </a:ext>
                </a:extLst>
              </a:tr>
              <a:tr h="732355"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Pruebas de </a:t>
                      </a:r>
                      <a:r>
                        <a:rPr lang="es-CL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Cp</a:t>
                      </a:r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(MX001/MX002)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Álvaro Alcayaga/Nicolás Aguilar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4949498"/>
                  </a:ext>
                </a:extLst>
              </a:tr>
              <a:tr h="732355"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Plan de mantenimiento (</a:t>
                      </a:r>
                      <a:r>
                        <a:rPr lang="es-CL" dirty="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by</a:t>
                      </a:r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Pass)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Cristián Valdes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921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2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75E05-10ED-5785-EF0C-7E070B1CC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038AF-9170-353F-A182-931724D6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" y="198851"/>
            <a:ext cx="7229571" cy="480291"/>
          </a:xfrm>
        </p:spPr>
        <p:txBody>
          <a:bodyPr>
            <a:normAutofit/>
          </a:bodyPr>
          <a:lstStyle/>
          <a:p>
            <a:r>
              <a:rPr lang="es-CL"/>
              <a:t>Sistema 1: Alimentación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5DFA48A-D921-A36B-067E-B9174FBFD3D4}"/>
              </a:ext>
            </a:extLst>
          </p:cNvPr>
          <p:cNvSpPr/>
          <p:nvPr/>
        </p:nvSpPr>
        <p:spPr>
          <a:xfrm>
            <a:off x="1803400" y="3937000"/>
            <a:ext cx="3429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 descr="Gráfico&#10;&#10;El contenido generado por IA puede ser incorrecto.">
            <a:extLst>
              <a:ext uri="{FF2B5EF4-FFF2-40B4-BE49-F238E27FC236}">
                <a16:creationId xmlns:a16="http://schemas.microsoft.com/office/drawing/2014/main" id="{676F51B5-7D9A-B47D-4F5A-CF1F57D5D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19" y="1112796"/>
            <a:ext cx="5773508" cy="2772891"/>
          </a:xfrm>
          <a:prstGeom prst="rect">
            <a:avLst/>
          </a:prstGeom>
        </p:spPr>
      </p:pic>
      <p:pic>
        <p:nvPicPr>
          <p:cNvPr id="9" name="Imagen 8" descr="Gráfico&#10;&#10;El contenido generado por IA puede ser incorrecto.">
            <a:extLst>
              <a:ext uri="{FF2B5EF4-FFF2-40B4-BE49-F238E27FC236}">
                <a16:creationId xmlns:a16="http://schemas.microsoft.com/office/drawing/2014/main" id="{34FADCFF-CF48-201A-103A-3959489F4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12796"/>
            <a:ext cx="5685828" cy="2772891"/>
          </a:xfrm>
          <a:prstGeom prst="rect">
            <a:avLst/>
          </a:prstGeom>
        </p:spPr>
      </p:pic>
      <p:pic>
        <p:nvPicPr>
          <p:cNvPr id="12" name="Imagen 11" descr="Gráfico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1C7FBDAA-D9C6-39C3-14DD-965B97F92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973" y="4013200"/>
            <a:ext cx="5773507" cy="271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5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6667F-265D-4DA8-C721-AAC6F5208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A9E47-C1C0-0E65-69FA-1807195F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" y="198851"/>
            <a:ext cx="7229571" cy="480291"/>
          </a:xfrm>
        </p:spPr>
        <p:txBody>
          <a:bodyPr>
            <a:normAutofit/>
          </a:bodyPr>
          <a:lstStyle/>
          <a:p>
            <a:r>
              <a:rPr lang="es-CL"/>
              <a:t>Sistema 2: Molino 1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BD69578-88A3-8003-19F6-393DDCCA2100}"/>
              </a:ext>
            </a:extLst>
          </p:cNvPr>
          <p:cNvSpPr/>
          <p:nvPr/>
        </p:nvSpPr>
        <p:spPr>
          <a:xfrm>
            <a:off x="1803400" y="3937000"/>
            <a:ext cx="3429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Picture 21" descr="molino1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05" y="1191718"/>
            <a:ext cx="4809893" cy="2237282"/>
          </a:xfrm>
          <a:prstGeom prst="rect">
            <a:avLst/>
          </a:prstGeom>
        </p:spPr>
      </p:pic>
      <p:pic>
        <p:nvPicPr>
          <p:cNvPr id="23" name="Picture 22" descr="molino1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191718"/>
            <a:ext cx="4847303" cy="2254683"/>
          </a:xfrm>
          <a:prstGeom prst="rect">
            <a:avLst/>
          </a:prstGeom>
        </p:spPr>
      </p:pic>
      <p:pic>
        <p:nvPicPr>
          <p:cNvPr id="24" name="Picture 23" descr="molino1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105" y="3937000"/>
            <a:ext cx="4801722" cy="2312762"/>
          </a:xfrm>
          <a:prstGeom prst="rect">
            <a:avLst/>
          </a:prstGeom>
        </p:spPr>
      </p:pic>
      <p:pic>
        <p:nvPicPr>
          <p:cNvPr id="25" name="Picture 24" descr="molino1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3942011"/>
            <a:ext cx="5169022" cy="23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1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55F67-1E32-E8CC-5626-CE847C971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AEE42-BD42-66EB-E0AE-107503EE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" y="198851"/>
            <a:ext cx="7229571" cy="480291"/>
          </a:xfrm>
        </p:spPr>
        <p:txBody>
          <a:bodyPr>
            <a:normAutofit/>
          </a:bodyPr>
          <a:lstStyle/>
          <a:p>
            <a:r>
              <a:rPr lang="es-CL"/>
              <a:t>Sistema 3: Rougher I y II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2A4A900-2B32-B2AE-C546-0B398828B825}"/>
              </a:ext>
            </a:extLst>
          </p:cNvPr>
          <p:cNvSpPr/>
          <p:nvPr/>
        </p:nvSpPr>
        <p:spPr>
          <a:xfrm>
            <a:off x="1803400" y="3937000"/>
            <a:ext cx="3429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 descr="rougher1_concentrad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67" y="1287827"/>
            <a:ext cx="4239217" cy="1983659"/>
          </a:xfrm>
          <a:prstGeom prst="rect">
            <a:avLst/>
          </a:prstGeom>
        </p:spPr>
      </p:pic>
      <p:pic>
        <p:nvPicPr>
          <p:cNvPr id="14" name="Picture 13" descr="rougher2_concentrad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4078" y="1247140"/>
            <a:ext cx="4239217" cy="2065031"/>
          </a:xfrm>
          <a:prstGeom prst="rect">
            <a:avLst/>
          </a:prstGeom>
        </p:spPr>
      </p:pic>
      <p:pic>
        <p:nvPicPr>
          <p:cNvPr id="15" name="Picture 14" descr="corriente_R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916" y="4360460"/>
            <a:ext cx="4652848" cy="2067213"/>
          </a:xfrm>
          <a:prstGeom prst="rect">
            <a:avLst/>
          </a:prstGeom>
        </p:spPr>
      </p:pic>
      <p:pic>
        <p:nvPicPr>
          <p:cNvPr id="16" name="Picture 15" descr="corriente_R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67" y="4360460"/>
            <a:ext cx="4392150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1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7BCD9-A874-DFBC-0F98-F2AE5914F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AB8C8-3200-A1E8-A261-562CA3F2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" y="198851"/>
            <a:ext cx="7229571" cy="480291"/>
          </a:xfrm>
        </p:spPr>
        <p:txBody>
          <a:bodyPr>
            <a:normAutofit/>
          </a:bodyPr>
          <a:lstStyle/>
          <a:p>
            <a:r>
              <a:rPr lang="es-CL"/>
              <a:t>Sistema 3: Rougher I y II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D4ACE2C-9FAD-2C5A-466A-703430340345}"/>
              </a:ext>
            </a:extLst>
          </p:cNvPr>
          <p:cNvSpPr/>
          <p:nvPr/>
        </p:nvSpPr>
        <p:spPr>
          <a:xfrm>
            <a:off x="1803400" y="3937000"/>
            <a:ext cx="3429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Picture 12" descr="alim_R1_fe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67" y="1287827"/>
            <a:ext cx="4239217" cy="1983659"/>
          </a:xfrm>
          <a:prstGeom prst="rect">
            <a:avLst/>
          </a:prstGeom>
        </p:spPr>
      </p:pic>
      <p:pic>
        <p:nvPicPr>
          <p:cNvPr id="14" name="Picture 13" descr="ri_l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4078" y="1247140"/>
            <a:ext cx="4239217" cy="2065031"/>
          </a:xfrm>
          <a:prstGeom prst="rect">
            <a:avLst/>
          </a:prstGeom>
        </p:spPr>
      </p:pic>
      <p:pic>
        <p:nvPicPr>
          <p:cNvPr id="15" name="Picture 14" descr="rougher_r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916" y="4360460"/>
            <a:ext cx="4652848" cy="2067213"/>
          </a:xfrm>
          <a:prstGeom prst="rect">
            <a:avLst/>
          </a:prstGeom>
        </p:spPr>
      </p:pic>
      <p:pic>
        <p:nvPicPr>
          <p:cNvPr id="16" name="Picture 15" descr="rougher_r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67" y="4360459"/>
            <a:ext cx="4392150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9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3454-9127-7A5E-D97D-E2378950C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565AA-5FBA-633F-8C27-C2EA2636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" y="198851"/>
            <a:ext cx="7229571" cy="480291"/>
          </a:xfrm>
        </p:spPr>
        <p:txBody>
          <a:bodyPr>
            <a:normAutofit/>
          </a:bodyPr>
          <a:lstStyle/>
          <a:p>
            <a:r>
              <a:rPr lang="es-CL"/>
              <a:t>Sistema </a:t>
            </a:r>
            <a:r>
              <a:rPr lang="es-CL" dirty="0"/>
              <a:t>4</a:t>
            </a:r>
            <a:r>
              <a:rPr lang="es-CL"/>
              <a:t>: Molino 2</a:t>
            </a:r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1097A3-D396-79E4-AA87-935A96581A9F}"/>
              </a:ext>
            </a:extLst>
          </p:cNvPr>
          <p:cNvSpPr/>
          <p:nvPr/>
        </p:nvSpPr>
        <p:spPr>
          <a:xfrm>
            <a:off x="1803400" y="3937000"/>
            <a:ext cx="3429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Picture 21" descr="molino2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05" y="1191718"/>
            <a:ext cx="4809893" cy="2237282"/>
          </a:xfrm>
          <a:prstGeom prst="rect">
            <a:avLst/>
          </a:prstGeom>
        </p:spPr>
      </p:pic>
      <p:pic>
        <p:nvPicPr>
          <p:cNvPr id="23" name="Picture 22" descr="molino2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191718"/>
            <a:ext cx="4847303" cy="2254683"/>
          </a:xfrm>
          <a:prstGeom prst="rect">
            <a:avLst/>
          </a:prstGeom>
        </p:spPr>
      </p:pic>
      <p:pic>
        <p:nvPicPr>
          <p:cNvPr id="24" name="Picture 23" descr="molino2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105" y="3937000"/>
            <a:ext cx="4801722" cy="2312762"/>
          </a:xfrm>
          <a:prstGeom prst="rect">
            <a:avLst/>
          </a:prstGeom>
        </p:spPr>
      </p:pic>
      <p:pic>
        <p:nvPicPr>
          <p:cNvPr id="25" name="Picture 24" descr="molino2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3942011"/>
            <a:ext cx="5169022" cy="23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4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9E070-FF67-5E8C-4DCD-EC9237ED0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C1F1E-7B79-CC65-B9E7-9545B9A9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9" y="198851"/>
            <a:ext cx="7229571" cy="480291"/>
          </a:xfrm>
        </p:spPr>
        <p:txBody>
          <a:bodyPr>
            <a:normAutofit/>
          </a:bodyPr>
          <a:lstStyle/>
          <a:p>
            <a:r>
              <a:rPr lang="es-CL"/>
              <a:t>Sistema 5: Hidroseparadores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9EE50A0-88D3-E576-4CE4-578BF0E1DFF1}"/>
              </a:ext>
            </a:extLst>
          </p:cNvPr>
          <p:cNvSpPr/>
          <p:nvPr/>
        </p:nvSpPr>
        <p:spPr>
          <a:xfrm>
            <a:off x="5774744" y="1004063"/>
            <a:ext cx="361507" cy="2808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DCDEDEC-A349-DEB7-12AE-544925B64E45}"/>
              </a:ext>
            </a:extLst>
          </p:cNvPr>
          <p:cNvSpPr/>
          <p:nvPr/>
        </p:nvSpPr>
        <p:spPr>
          <a:xfrm>
            <a:off x="5826554" y="3975115"/>
            <a:ext cx="361507" cy="2629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Picture 16" descr="HS_pres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23" y="1643744"/>
            <a:ext cx="5239363" cy="4136570"/>
          </a:xfrm>
          <a:prstGeom prst="rect">
            <a:avLst/>
          </a:prstGeom>
        </p:spPr>
      </p:pic>
      <p:pic>
        <p:nvPicPr>
          <p:cNvPr id="18" name="Picture 17" descr="HS_R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925" y="1643744"/>
            <a:ext cx="5766732" cy="4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86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0a67bf-4793-449f-a9eb-d5296f44b3b4">
      <Terms xmlns="http://schemas.microsoft.com/office/infopath/2007/PartnerControls"/>
    </lcf76f155ced4ddcb4097134ff3c332f>
    <TaxCatchAll xmlns="428c3ae0-30fa-4419-8107-8524dfe65e99" xsi:nil="true"/>
    <d xmlns="190a67bf-4793-449f-a9eb-d5296f44b3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96D1C8DA7105F4CB87B4385458BEB46" ma:contentTypeVersion="20" ma:contentTypeDescription="Crear nuevo documento." ma:contentTypeScope="" ma:versionID="229c9f95e64eeb187320d6f8db2af703">
  <xsd:schema xmlns:xsd="http://www.w3.org/2001/XMLSchema" xmlns:xs="http://www.w3.org/2001/XMLSchema" xmlns:p="http://schemas.microsoft.com/office/2006/metadata/properties" xmlns:ns2="190a67bf-4793-449f-a9eb-d5296f44b3b4" xmlns:ns3="428c3ae0-30fa-4419-8107-8524dfe65e99" targetNamespace="http://schemas.microsoft.com/office/2006/metadata/properties" ma:root="true" ma:fieldsID="3c1a4d45a07a6e27d83f812b4eec8523" ns2:_="" ns3:_="">
    <xsd:import namespace="190a67bf-4793-449f-a9eb-d5296f44b3b4"/>
    <xsd:import namespace="428c3ae0-30fa-4419-8107-8524dfe65e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a67bf-4793-449f-a9eb-d5296f44b3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073516ef-4520-404e-ac3f-ac1cf3bdf1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d" ma:index="27" nillable="true" ma:displayName="d" ma:format="Dropdown" ma:internalName="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c3ae0-30fa-4419-8107-8524dfe65e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bbe907-eb43-4f95-8cfc-9ab54aa6d5f6}" ma:internalName="TaxCatchAll" ma:showField="CatchAllData" ma:web="428c3ae0-30fa-4419-8107-8524dfe65e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21466B-D68C-4E51-8D85-F36822D3DE0C}">
  <ds:schemaRefs>
    <ds:schemaRef ds:uri="190a67bf-4793-449f-a9eb-d5296f44b3b4"/>
    <ds:schemaRef ds:uri="428c3ae0-30fa-4419-8107-8524dfe65e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2728D7-6DB2-42F5-A87F-D2EEAFFDC465}">
  <ds:schemaRefs>
    <ds:schemaRef ds:uri="190a67bf-4793-449f-a9eb-d5296f44b3b4"/>
    <ds:schemaRef ds:uri="428c3ae0-30fa-4419-8107-8524dfe65e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129E85-DFFE-43C3-B01B-9BEDB0C77A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105</Words>
  <Application>Microsoft Office PowerPoint</Application>
  <PresentationFormat>Panorámica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Abadi</vt:lpstr>
      <vt:lpstr>Aptos</vt:lpstr>
      <vt:lpstr>Arial</vt:lpstr>
      <vt:lpstr>Calibri</vt:lpstr>
      <vt:lpstr>Calibri Light</vt:lpstr>
      <vt:lpstr>Roboto</vt:lpstr>
      <vt:lpstr>Tema de Office</vt:lpstr>
      <vt:lpstr>Operación  MSS - CNN</vt:lpstr>
      <vt:lpstr>Resumen Resultados 25 Febrero 2026 </vt:lpstr>
      <vt:lpstr>Compromisos</vt:lpstr>
      <vt:lpstr>Sistema 1: Alimentación </vt:lpstr>
      <vt:lpstr>Sistema 2: Molino 1</vt:lpstr>
      <vt:lpstr>Sistema 3: Rougher I y II</vt:lpstr>
      <vt:lpstr>Sistema 3: Rougher I y II</vt:lpstr>
      <vt:lpstr>Sistema 4: Molino 2</vt:lpstr>
      <vt:lpstr>Sistema 5: Hidroseparadores</vt:lpstr>
      <vt:lpstr>Sistema 6: Finisher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Mensual Producción Mayo 2022</dc:title>
  <dc:creator>Valentina Isadora Parra Gallegos</dc:creator>
  <cp:lastModifiedBy>Samuel Antonio Soza Chacana</cp:lastModifiedBy>
  <cp:revision>7</cp:revision>
  <dcterms:created xsi:type="dcterms:W3CDTF">2022-04-28T13:23:39Z</dcterms:created>
  <dcterms:modified xsi:type="dcterms:W3CDTF">2026-03-06T02:51:57Z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mplianceAssetId">
    <vt:lpwstr/>
  </property>
  <property fmtid="{D5CDD505-2E9C-101B-9397-08002B2CF9AE}" pid="4" name="TriggerFlowInfo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ntentTypeId">
    <vt:lpwstr>0x010100096D1C8DA7105F4CB87B4385458BEB46</vt:lpwstr>
  </property>
  <property fmtid="{D5CDD505-2E9C-101B-9397-08002B2CF9AE}" pid="10" name="Order">
    <vt:r8>208800</vt:r8>
  </property>
</Properties>
</file>